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2" r:id="rId9"/>
    <p:sldId id="265" r:id="rId10"/>
    <p:sldId id="266" r:id="rId11"/>
    <p:sldId id="273" r:id="rId12"/>
    <p:sldId id="267" r:id="rId13"/>
    <p:sldId id="276" r:id="rId14"/>
    <p:sldId id="274" r:id="rId15"/>
    <p:sldId id="275" r:id="rId16"/>
    <p:sldId id="277" r:id="rId17"/>
    <p:sldId id="268" r:id="rId18"/>
    <p:sldId id="278" r:id="rId19"/>
    <p:sldId id="269" r:id="rId20"/>
    <p:sldId id="270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19AFF-1FCC-49F4-988C-E33087971C6D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29E44-4C59-4D16-A448-A746B6AC6D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60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9E44-4C59-4D16-A448-A746B6AC6D9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67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6D71F-54E8-DFEA-52B4-721B0055B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8D68-38DF-C06F-170C-7D7CD2E61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422F9-DE32-19F6-4A9A-B86A7498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4D1F8-140C-A8A4-21D2-F6915FE0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A5F6A-4BB9-8DC6-483F-CC144110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12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A19B-5ABF-4AE9-6069-EA40DCBC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10378-F1E5-2CB0-082C-DB746C2A0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79C75-5421-C04F-B037-8D7F9E0B7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7A6A6-5543-6256-A369-67EA866E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2196C-797F-4251-2009-1BC63AAD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72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E36D3-860B-4409-BE0C-DD628864C8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2077C-A481-E6FF-DE13-43567FC19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5B5CA-1A28-48D0-D5F1-DED8DD08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E11D2-881D-9563-3B3C-2B6272747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D25EC-8983-DE71-E101-1C296479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14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69E3-36F2-1946-A8C5-BC716DEC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8FD42-ACE5-FE0A-170A-AD4766516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97810-3C96-B9C2-A860-B29E599C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4112C-36F6-2C2C-1EFE-19F2E7F2C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F2D04-C072-86B7-485E-C7C81F0A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24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43F3-3D56-EB80-37D9-3F61EC6C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94E83-BA47-9859-C44E-9D3539E0E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B738F-BE1B-2033-6868-06A63EF99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E4E4F-52E0-9BC6-B545-CB7ECBDE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0FB73-3288-9E54-247A-3E250F7C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58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F0A2-5A3C-FE94-E96F-589D942E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AE0FF-6F71-4354-6FB9-E7EBBDFF6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82F7F-892D-1157-6D58-6D8886BD1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332D4-60B2-F3F3-4C89-52ABA328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8E6EF-4413-F71A-11F4-893E115E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F15FC-833F-33A6-C1E1-FD6C2A7E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476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1AF3-E054-BD6C-B561-EE417E986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5415-5B65-4977-1D98-06C5D78A1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9A24D-5E37-99AC-27B1-237418BB0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17827-BF89-E1E4-D631-609134AAD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079978-05AF-D790-9DD3-F74F562E0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CA2E9F-77C5-104F-3752-ECF2AEE8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1939DC-4D99-4849-7F8A-AAE7EF8E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F22089-ABFC-DB4C-CC25-6757CEC1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34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5595-694B-0290-4FBB-959997BA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3EEA4-C09D-BE4B-A4D8-A30FCED9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48939-B12C-C40F-A954-B6BCC5CD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315DA-18FC-E8CC-274B-82C31696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77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F5097-E752-473E-D94F-2D5AD2FC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7C32F-4F22-AC5F-7772-A77088EA6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3B668-EBD8-95C4-0D4F-A53DBC9E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32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976F-FEC2-D80D-4E45-CBF9531A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0692-B7BF-ECB2-1BDC-058A6ADE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6CC00-0675-3749-5733-E7BA5CDBE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ECB8B-F1E6-F119-92DD-E9915D40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C8794-5867-B67E-F106-4EA1EB0E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23BF0-C2BF-6A77-6A58-8B2BD960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21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31CE-DDB7-63F2-4839-E2BA91CB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44F06-911B-687D-9091-9654B8BE1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8E239-3AB2-A79C-6DB1-31FECA8EE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749DF-3E27-9229-943B-FCFEA5C1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263A-F58E-AE29-9995-FD72B90D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AED2F-82C3-3246-82FA-E73DE2F4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35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04A8CC-581F-432E-3DDB-451AA670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6B35E-974F-AB83-A648-60290F63D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E265B-70AE-071E-D5FD-17AA37163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5080-3ECA-417C-B414-6ABBC1B89F90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5E35-0671-7DD4-7E98-729F56490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65ADC-DBAC-46DC-66E9-69C0BB66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ED541-0B13-4ECA-AF0B-71DA3BABE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58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15.xml"/><Relationship Id="rId3" Type="http://schemas.openxmlformats.org/officeDocument/2006/relationships/image" Target="../media/image20.svg"/><Relationship Id="rId7" Type="http://schemas.openxmlformats.org/officeDocument/2006/relationships/slide" Target="slide13.xml"/><Relationship Id="rId12" Type="http://schemas.openxmlformats.org/officeDocument/2006/relationships/image" Target="../media/image25.png"/><Relationship Id="rId17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2.svg"/><Relationship Id="rId15" Type="http://schemas.openxmlformats.org/officeDocument/2006/relationships/image" Target="../media/image26.png"/><Relationship Id="rId10" Type="http://schemas.openxmlformats.org/officeDocument/2006/relationships/slide" Target="slide14.xml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-2QGutM4sw&amp;t=1974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hyperlink" Target="mailto:satishnagar248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slide" Target="slide6.xml"/><Relationship Id="rId7" Type="http://schemas.openxmlformats.org/officeDocument/2006/relationships/image" Target="../media/image3.png"/><Relationship Id="rId12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" Target="slide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18" Type="http://schemas.openxmlformats.org/officeDocument/2006/relationships/slide" Target="slide20.xml"/><Relationship Id="rId3" Type="http://schemas.openxmlformats.org/officeDocument/2006/relationships/slide" Target="slide11.xml"/><Relationship Id="rId7" Type="http://schemas.openxmlformats.org/officeDocument/2006/relationships/image" Target="../media/image7.png"/><Relationship Id="rId12" Type="http://schemas.openxmlformats.org/officeDocument/2006/relationships/slide" Target="slide18.xml"/><Relationship Id="rId1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5" Type="http://schemas.openxmlformats.org/officeDocument/2006/relationships/slide" Target="slide19.xml"/><Relationship Id="rId10" Type="http://schemas.openxmlformats.org/officeDocument/2006/relationships/image" Target="../media/image8.png"/><Relationship Id="rId19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slide" Target="slide17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rgbClr val="0070C0"/>
            </a:gs>
            <a:gs pos="58000">
              <a:schemeClr val="accent1">
                <a:lumMod val="60000"/>
                <a:lumOff val="40000"/>
              </a:schemeClr>
            </a:gs>
            <a:gs pos="32000">
              <a:srgbClr val="0070C0"/>
            </a:gs>
            <a:gs pos="85000">
              <a:schemeClr val="accent1">
                <a:lumMod val="10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349E55-4342-CD33-BF71-A62931BAA676}"/>
              </a:ext>
            </a:extLst>
          </p:cNvPr>
          <p:cNvSpPr txBox="1"/>
          <p:nvPr/>
        </p:nvSpPr>
        <p:spPr>
          <a:xfrm>
            <a:off x="687273" y="2349251"/>
            <a:ext cx="364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TASK-7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EE6B2-D7E1-BEC1-3231-D01FD1D75716}"/>
              </a:ext>
            </a:extLst>
          </p:cNvPr>
          <p:cNvSpPr txBox="1"/>
          <p:nvPr/>
        </p:nvSpPr>
        <p:spPr>
          <a:xfrm>
            <a:off x="655813" y="2771716"/>
            <a:ext cx="11293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750"/>
              </a:spcAft>
            </a:pPr>
            <a:r>
              <a:rPr lang="en-US" sz="4800" b="1" i="0" dirty="0">
                <a:solidFill>
                  <a:srgbClr val="212529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Plotting </a:t>
            </a:r>
            <a:r>
              <a:rPr lang="en-US" sz="4800" b="1" i="0" dirty="0">
                <a:solidFill>
                  <a:srgbClr val="FFFF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Trend Lines </a:t>
            </a:r>
            <a:r>
              <a:rPr lang="en-US" sz="4800" b="1" i="0" dirty="0">
                <a:solidFill>
                  <a:srgbClr val="212529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on </a:t>
            </a:r>
            <a:r>
              <a:rPr lang="en-US" sz="4800" b="1" i="0" dirty="0">
                <a:solidFill>
                  <a:srgbClr val="FF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HDFC_BANK_CSV </a:t>
            </a:r>
            <a:r>
              <a:rPr lang="en-US" sz="4800" b="1" i="0" dirty="0">
                <a:solidFill>
                  <a:srgbClr val="212529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DED91-A6B6-B014-BFC3-3E448716A788}"/>
              </a:ext>
            </a:extLst>
          </p:cNvPr>
          <p:cNvSpPr txBox="1"/>
          <p:nvPr/>
        </p:nvSpPr>
        <p:spPr>
          <a:xfrm>
            <a:off x="761017" y="4733723"/>
            <a:ext cx="6807200" cy="1328023"/>
          </a:xfrm>
          <a:prstGeom prst="flowChartAlternateProcess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/>
              <a:t>SATISH NAGAR</a:t>
            </a:r>
          </a:p>
          <a:p>
            <a:r>
              <a:rPr lang="en-US" sz="2400" b="1" dirty="0"/>
              <a:t>DATA SCIENCE INTERN</a:t>
            </a:r>
          </a:p>
          <a:p>
            <a:r>
              <a:rPr lang="en-US" sz="2400" b="1" dirty="0"/>
              <a:t>AT HACKVEDA LTD.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B1730-A7C5-EC6D-F174-595EFC726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43" y="337777"/>
            <a:ext cx="2451856" cy="13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148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200">
              <a:srgbClr val="0070C0"/>
            </a:gs>
            <a:gs pos="19593">
              <a:srgbClr val="B4C1CC"/>
            </a:gs>
            <a:gs pos="78320">
              <a:srgbClr val="7030A0"/>
            </a:gs>
            <a:gs pos="58000">
              <a:schemeClr val="accent5">
                <a:lumMod val="75000"/>
              </a:schemeClr>
            </a:gs>
            <a:gs pos="87000">
              <a:srgbClr val="00B0F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184ADC-744B-4498-E62E-689923C83196}"/>
              </a:ext>
            </a:extLst>
          </p:cNvPr>
          <p:cNvSpPr txBox="1"/>
          <p:nvPr/>
        </p:nvSpPr>
        <p:spPr>
          <a:xfrm>
            <a:off x="1620457" y="555585"/>
            <a:ext cx="357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Trend lines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FDC76C-9609-94B7-1E92-86434CD55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156" y="1450926"/>
            <a:ext cx="577763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b="1" dirty="0"/>
              <a:t>Benefits:</a:t>
            </a: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Identifies market direction.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Helps predict future price movements.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b="1" dirty="0"/>
              <a:t>Features:</a:t>
            </a: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Connects significant highs/lows.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Provides visual clarity for trends.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4FF37-07B6-F26A-FFDE-EDAE099BA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862" y="1269515"/>
            <a:ext cx="5247818" cy="4346094"/>
          </a:xfrm>
          <a:prstGeom prst="rect">
            <a:avLst/>
          </a:prstGeom>
          <a:gradFill flip="none" rotWithShape="1">
            <a:gsLst>
              <a:gs pos="62200">
                <a:srgbClr val="4E4D4D"/>
              </a:gs>
              <a:gs pos="78320">
                <a:srgbClr val="242323"/>
              </a:gs>
              <a:gs pos="13000">
                <a:schemeClr val="bg2">
                  <a:lumMod val="90000"/>
                </a:schemeClr>
              </a:gs>
              <a:gs pos="87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0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200">
              <a:srgbClr val="0070C0"/>
            </a:gs>
            <a:gs pos="19593">
              <a:srgbClr val="B4C1CC"/>
            </a:gs>
            <a:gs pos="78320">
              <a:srgbClr val="7030A0"/>
            </a:gs>
            <a:gs pos="58000">
              <a:schemeClr val="accent5">
                <a:lumMod val="75000"/>
              </a:schemeClr>
            </a:gs>
            <a:gs pos="87000">
              <a:srgbClr val="00B0F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FFC163-DDD8-1C88-F78C-5370DA624B88}"/>
              </a:ext>
            </a:extLst>
          </p:cNvPr>
          <p:cNvSpPr txBox="1"/>
          <p:nvPr/>
        </p:nvSpPr>
        <p:spPr>
          <a:xfrm>
            <a:off x="1342163" y="903454"/>
            <a:ext cx="906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Combined Use of Candlesticks and Trend Lines</a:t>
            </a:r>
            <a:endParaRPr lang="en-IN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45B777-F1EC-B9AA-3FCB-9E06994D7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156" y="2251147"/>
            <a:ext cx="577763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IN" sz="3200" dirty="0">
                <a:solidFill>
                  <a:schemeClr val="bg1"/>
                </a:solidFill>
              </a:rPr>
              <a:t>Candlesticks Show Price Action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IN" sz="3200" dirty="0">
                <a:solidFill>
                  <a:schemeClr val="bg1"/>
                </a:solidFill>
              </a:rPr>
              <a:t>Trend Lines Highlight Direction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IN" sz="3200" dirty="0">
                <a:solidFill>
                  <a:schemeClr val="bg1"/>
                </a:solidFill>
              </a:rPr>
              <a:t>Together: Complementary Analysis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IN" sz="3200" dirty="0">
                <a:solidFill>
                  <a:schemeClr val="bg1"/>
                </a:solidFill>
              </a:rPr>
              <a:t>Decision-Making Tool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6A7E4-0A39-FFF9-D58C-B4D67D4A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090" y="1979208"/>
            <a:ext cx="4965293" cy="340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34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200">
              <a:srgbClr val="0070C0"/>
            </a:gs>
            <a:gs pos="19593">
              <a:srgbClr val="6600FF"/>
            </a:gs>
            <a:gs pos="78320">
              <a:srgbClr val="7030A0"/>
            </a:gs>
            <a:gs pos="58000">
              <a:schemeClr val="accent5">
                <a:lumMod val="75000"/>
              </a:schemeClr>
            </a:gs>
            <a:gs pos="87000">
              <a:srgbClr val="00B0F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056DBA-09BA-EB8C-DCD5-CA49671BC053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 of Project</a:t>
            </a:r>
          </a:p>
        </p:txBody>
      </p:sp>
      <p:sp>
        <p:nvSpPr>
          <p:cNvPr id="3" name="Oval 12">
            <a:extLst>
              <a:ext uri="{FF2B5EF4-FFF2-40B4-BE49-F238E27FC236}">
                <a16:creationId xmlns:a16="http://schemas.microsoft.com/office/drawing/2014/main" id="{9ABB2C1E-159F-D255-FE98-75959F3584CA}"/>
              </a:ext>
            </a:extLst>
          </p:cNvPr>
          <p:cNvSpPr/>
          <p:nvPr/>
        </p:nvSpPr>
        <p:spPr>
          <a:xfrm>
            <a:off x="947482" y="2854200"/>
            <a:ext cx="2088232" cy="2088232"/>
          </a:xfrm>
          <a:prstGeom prst="donut">
            <a:avLst>
              <a:gd name="adj" fmla="val 3050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" name="Elbow Connector 31">
            <a:extLst>
              <a:ext uri="{FF2B5EF4-FFF2-40B4-BE49-F238E27FC236}">
                <a16:creationId xmlns:a16="http://schemas.microsoft.com/office/drawing/2014/main" id="{B9896454-A0D1-0C1D-6EBE-B60E6646254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527067" y="1963860"/>
            <a:ext cx="1638548" cy="128543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36">
            <a:extLst>
              <a:ext uri="{FF2B5EF4-FFF2-40B4-BE49-F238E27FC236}">
                <a16:creationId xmlns:a16="http://schemas.microsoft.com/office/drawing/2014/main" id="{49204BCA-A122-A34B-211F-BC86E086E6BC}"/>
              </a:ext>
            </a:extLst>
          </p:cNvPr>
          <p:cNvSpPr/>
          <p:nvPr/>
        </p:nvSpPr>
        <p:spPr>
          <a:xfrm>
            <a:off x="4172442" y="1498100"/>
            <a:ext cx="1025166" cy="97135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45">
            <a:extLst>
              <a:ext uri="{FF2B5EF4-FFF2-40B4-BE49-F238E27FC236}">
                <a16:creationId xmlns:a16="http://schemas.microsoft.com/office/drawing/2014/main" id="{FD1D080B-56FA-CC83-B017-5508EA85FA49}"/>
              </a:ext>
            </a:extLst>
          </p:cNvPr>
          <p:cNvSpPr/>
          <p:nvPr/>
        </p:nvSpPr>
        <p:spPr>
          <a:xfrm>
            <a:off x="4084764" y="2709393"/>
            <a:ext cx="1172570" cy="11683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48">
            <a:extLst>
              <a:ext uri="{FF2B5EF4-FFF2-40B4-BE49-F238E27FC236}">
                <a16:creationId xmlns:a16="http://schemas.microsoft.com/office/drawing/2014/main" id="{10B48F16-9844-61CE-FA42-54159C54DE30}"/>
              </a:ext>
            </a:extLst>
          </p:cNvPr>
          <p:cNvSpPr/>
          <p:nvPr/>
        </p:nvSpPr>
        <p:spPr>
          <a:xfrm>
            <a:off x="4006108" y="5333426"/>
            <a:ext cx="1198020" cy="11980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8" name="Elbow Connector 51">
            <a:extLst>
              <a:ext uri="{FF2B5EF4-FFF2-40B4-BE49-F238E27FC236}">
                <a16:creationId xmlns:a16="http://schemas.microsoft.com/office/drawing/2014/main" id="{CEB4299A-E463-5E21-4173-2F4A17B16BCC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478131" y="4458698"/>
            <a:ext cx="1527977" cy="1473737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8CFD13-1D5E-0AC2-90B1-661F5C81A193}"/>
              </a:ext>
            </a:extLst>
          </p:cNvPr>
          <p:cNvSpPr txBox="1"/>
          <p:nvPr/>
        </p:nvSpPr>
        <p:spPr>
          <a:xfrm>
            <a:off x="1229066" y="3946827"/>
            <a:ext cx="130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STEPS</a:t>
            </a:r>
            <a:endParaRPr lang="en-US" altLang="ko-KR" sz="12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D58F9-426B-1AF1-AE1B-C96F8E1D0CEE}"/>
              </a:ext>
            </a:extLst>
          </p:cNvPr>
          <p:cNvSpPr txBox="1"/>
          <p:nvPr/>
        </p:nvSpPr>
        <p:spPr>
          <a:xfrm>
            <a:off x="4165615" y="1671472"/>
            <a:ext cx="104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Importing </a:t>
            </a:r>
            <a:r>
              <a:rPr lang="en-IN" altLang="ko-KR" sz="1600" b="1" dirty="0">
                <a:solidFill>
                  <a:schemeClr val="accent1"/>
                </a:solidFill>
                <a:cs typeface="Arial" pitchFamily="34" charset="0"/>
              </a:rPr>
              <a:t>libraries 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1B15A-ABDB-35D4-347D-5E7BC0D3653A}"/>
              </a:ext>
            </a:extLst>
          </p:cNvPr>
          <p:cNvSpPr txBox="1"/>
          <p:nvPr/>
        </p:nvSpPr>
        <p:spPr>
          <a:xfrm>
            <a:off x="4021541" y="2970941"/>
            <a:ext cx="12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1400" b="1" dirty="0">
                <a:solidFill>
                  <a:schemeClr val="accent2"/>
                </a:solidFill>
                <a:cs typeface="Arial" pitchFamily="34" charset="0"/>
              </a:rPr>
              <a:t>Importing Data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B0B48C-FBB5-1DF1-CFB3-37C9CF1D584D}"/>
              </a:ext>
            </a:extLst>
          </p:cNvPr>
          <p:cNvSpPr txBox="1"/>
          <p:nvPr/>
        </p:nvSpPr>
        <p:spPr>
          <a:xfrm>
            <a:off x="4006257" y="5733883"/>
            <a:ext cx="121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Trend Lines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3" name="Oval 71">
            <a:extLst>
              <a:ext uri="{FF2B5EF4-FFF2-40B4-BE49-F238E27FC236}">
                <a16:creationId xmlns:a16="http://schemas.microsoft.com/office/drawing/2014/main" id="{D8138EF7-0EDA-3B1F-EACF-B9BFD2312BCE}"/>
              </a:ext>
            </a:extLst>
          </p:cNvPr>
          <p:cNvSpPr/>
          <p:nvPr/>
        </p:nvSpPr>
        <p:spPr>
          <a:xfrm>
            <a:off x="4929445" y="2536707"/>
            <a:ext cx="522312" cy="522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5" name="Oval 74">
            <a:extLst>
              <a:ext uri="{FF2B5EF4-FFF2-40B4-BE49-F238E27FC236}">
                <a16:creationId xmlns:a16="http://schemas.microsoft.com/office/drawing/2014/main" id="{D03F3544-7B66-54D7-1E4A-779C26DFF830}"/>
              </a:ext>
            </a:extLst>
          </p:cNvPr>
          <p:cNvSpPr/>
          <p:nvPr/>
        </p:nvSpPr>
        <p:spPr>
          <a:xfrm>
            <a:off x="4949532" y="5329605"/>
            <a:ext cx="444605" cy="4364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ADD8F7-FB7B-0ACD-2445-03FF937FC4F3}"/>
              </a:ext>
            </a:extLst>
          </p:cNvPr>
          <p:cNvSpPr txBox="1"/>
          <p:nvPr/>
        </p:nvSpPr>
        <p:spPr>
          <a:xfrm>
            <a:off x="7034376" y="5769821"/>
            <a:ext cx="508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MORE –Click HERE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7FF022-8817-9D65-18D3-A61736C855A7}"/>
              </a:ext>
            </a:extLst>
          </p:cNvPr>
          <p:cNvCxnSpPr>
            <a:cxnSpLocks/>
            <a:endCxn id="7" idx="6"/>
          </p:cNvCxnSpPr>
          <p:nvPr/>
        </p:nvCxnSpPr>
        <p:spPr>
          <a:xfrm flipH="1" flipV="1">
            <a:off x="5204128" y="5932435"/>
            <a:ext cx="1023977" cy="6663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45">
            <a:extLst>
              <a:ext uri="{FF2B5EF4-FFF2-40B4-BE49-F238E27FC236}">
                <a16:creationId xmlns:a16="http://schemas.microsoft.com/office/drawing/2014/main" id="{312BF93A-8165-B9B2-BBC0-B297E1DB38CB}"/>
              </a:ext>
            </a:extLst>
          </p:cNvPr>
          <p:cNvSpPr/>
          <p:nvPr/>
        </p:nvSpPr>
        <p:spPr>
          <a:xfrm>
            <a:off x="4001190" y="3992505"/>
            <a:ext cx="1172570" cy="11683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23980-C6FA-0448-C834-C6E971BF6918}"/>
              </a:ext>
            </a:extLst>
          </p:cNvPr>
          <p:cNvSpPr txBox="1"/>
          <p:nvPr/>
        </p:nvSpPr>
        <p:spPr>
          <a:xfrm>
            <a:off x="3997608" y="4280099"/>
            <a:ext cx="12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DATA </a:t>
            </a:r>
            <a:r>
              <a:rPr lang="en-IN" altLang="ko-KR" sz="1400" b="1" dirty="0">
                <a:solidFill>
                  <a:schemeClr val="accent2"/>
                </a:solidFill>
                <a:cs typeface="Arial" pitchFamily="34" charset="0"/>
              </a:rPr>
              <a:t>Preprocessing 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Oval 73">
            <a:extLst>
              <a:ext uri="{FF2B5EF4-FFF2-40B4-BE49-F238E27FC236}">
                <a16:creationId xmlns:a16="http://schemas.microsoft.com/office/drawing/2014/main" id="{C44327F2-342E-BA54-4764-172A2715088E}"/>
              </a:ext>
            </a:extLst>
          </p:cNvPr>
          <p:cNvSpPr/>
          <p:nvPr/>
        </p:nvSpPr>
        <p:spPr>
          <a:xfrm>
            <a:off x="4874117" y="1278877"/>
            <a:ext cx="522312" cy="522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21" name="Elbow Connector 51">
            <a:extLst>
              <a:ext uri="{FF2B5EF4-FFF2-40B4-BE49-F238E27FC236}">
                <a16:creationId xmlns:a16="http://schemas.microsoft.com/office/drawing/2014/main" id="{986B6DE4-07AD-16EB-157D-EA99D3A9EEED}"/>
              </a:ext>
            </a:extLst>
          </p:cNvPr>
          <p:cNvCxnSpPr>
            <a:cxnSpLocks/>
          </p:cNvCxnSpPr>
          <p:nvPr/>
        </p:nvCxnSpPr>
        <p:spPr>
          <a:xfrm>
            <a:off x="2628132" y="4004140"/>
            <a:ext cx="1366428" cy="543665"/>
          </a:xfrm>
          <a:prstGeom prst="bentConnector3">
            <a:avLst>
              <a:gd name="adj1" fmla="val 67845"/>
            </a:avLst>
          </a:prstGeom>
          <a:ln w="22225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31">
            <a:extLst>
              <a:ext uri="{FF2B5EF4-FFF2-40B4-BE49-F238E27FC236}">
                <a16:creationId xmlns:a16="http://schemas.microsoft.com/office/drawing/2014/main" id="{AFFE7AA9-5BE2-FBF1-FA15-DDA2D51F3775}"/>
              </a:ext>
            </a:extLst>
          </p:cNvPr>
          <p:cNvCxnSpPr>
            <a:cxnSpLocks/>
          </p:cNvCxnSpPr>
          <p:nvPr/>
        </p:nvCxnSpPr>
        <p:spPr>
          <a:xfrm flipV="1">
            <a:off x="2596386" y="3134536"/>
            <a:ext cx="1493859" cy="532459"/>
          </a:xfrm>
          <a:prstGeom prst="bentConnector3">
            <a:avLst>
              <a:gd name="adj1" fmla="val 65507"/>
            </a:avLst>
          </a:prstGeom>
          <a:ln w="22225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3A737D-A5F3-C96C-FD24-19AC938230DA}"/>
              </a:ext>
            </a:extLst>
          </p:cNvPr>
          <p:cNvSpPr txBox="1"/>
          <p:nvPr/>
        </p:nvSpPr>
        <p:spPr>
          <a:xfrm>
            <a:off x="7058957" y="1841825"/>
            <a:ext cx="508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MORE –Click HERE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5326A71E-9DE2-E6DB-03C2-696A29973ECA}"/>
              </a:ext>
            </a:extLst>
          </p:cNvPr>
          <p:cNvCxnSpPr>
            <a:cxnSpLocks/>
          </p:cNvCxnSpPr>
          <p:nvPr/>
        </p:nvCxnSpPr>
        <p:spPr>
          <a:xfrm flipH="1" flipV="1">
            <a:off x="5228709" y="2004439"/>
            <a:ext cx="1023977" cy="6663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2E5862-DD52-9342-F3DC-EF032C435697}"/>
              </a:ext>
            </a:extLst>
          </p:cNvPr>
          <p:cNvSpPr txBox="1"/>
          <p:nvPr/>
        </p:nvSpPr>
        <p:spPr>
          <a:xfrm>
            <a:off x="7565318" y="4481793"/>
            <a:ext cx="508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MORE –Click HERE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FDAFE0C9-6367-841C-EF31-56AB3D6D582F}"/>
              </a:ext>
            </a:extLst>
          </p:cNvPr>
          <p:cNvCxnSpPr>
            <a:cxnSpLocks/>
          </p:cNvCxnSpPr>
          <p:nvPr/>
        </p:nvCxnSpPr>
        <p:spPr>
          <a:xfrm flipH="1">
            <a:off x="5228709" y="4651070"/>
            <a:ext cx="1530338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6230E5-7771-8ED6-371D-363D501DD8E8}"/>
              </a:ext>
            </a:extLst>
          </p:cNvPr>
          <p:cNvSpPr txBox="1"/>
          <p:nvPr/>
        </p:nvSpPr>
        <p:spPr>
          <a:xfrm>
            <a:off x="7599733" y="3103114"/>
            <a:ext cx="508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MORE –Click HERE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8" name="Straight Connector 16">
            <a:extLst>
              <a:ext uri="{FF2B5EF4-FFF2-40B4-BE49-F238E27FC236}">
                <a16:creationId xmlns:a16="http://schemas.microsoft.com/office/drawing/2014/main" id="{68B2A96E-1619-C5CA-BB53-C568E2155E29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5257949" y="3232551"/>
            <a:ext cx="1535513" cy="39840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oogle Shape;12079;p23">
            <a:extLst>
              <a:ext uri="{FF2B5EF4-FFF2-40B4-BE49-F238E27FC236}">
                <a16:creationId xmlns:a16="http://schemas.microsoft.com/office/drawing/2014/main" id="{62100D3C-50E0-36B0-31CA-55539FF3637F}"/>
              </a:ext>
            </a:extLst>
          </p:cNvPr>
          <p:cNvGrpSpPr/>
          <p:nvPr/>
        </p:nvGrpSpPr>
        <p:grpSpPr>
          <a:xfrm>
            <a:off x="4975691" y="1374445"/>
            <a:ext cx="325876" cy="325876"/>
            <a:chOff x="4004875" y="1904625"/>
            <a:chExt cx="361875" cy="361875"/>
          </a:xfrm>
          <a:solidFill>
            <a:schemeClr val="bg1"/>
          </a:solidFill>
        </p:grpSpPr>
        <p:sp>
          <p:nvSpPr>
            <p:cNvPr id="30" name="Google Shape;12080;p23">
              <a:extLst>
                <a:ext uri="{FF2B5EF4-FFF2-40B4-BE49-F238E27FC236}">
                  <a16:creationId xmlns:a16="http://schemas.microsoft.com/office/drawing/2014/main" id="{56FF7285-4C30-A947-EEAE-68C7ECD7EC3E}"/>
                </a:ext>
              </a:extLst>
            </p:cNvPr>
            <p:cNvSpPr/>
            <p:nvPr/>
          </p:nvSpPr>
          <p:spPr>
            <a:xfrm>
              <a:off x="4114425" y="1994900"/>
              <a:ext cx="35050" cy="51675"/>
            </a:xfrm>
            <a:custGeom>
              <a:avLst/>
              <a:gdLst/>
              <a:ahLst/>
              <a:cxnLst/>
              <a:rect l="l" t="t" r="r" b="b"/>
              <a:pathLst>
                <a:path w="1402" h="2067" extrusionOk="0">
                  <a:moveTo>
                    <a:pt x="1062" y="1"/>
                  </a:moveTo>
                  <a:cubicBezTo>
                    <a:pt x="1017" y="1"/>
                    <a:pt x="969" y="19"/>
                    <a:pt x="927" y="62"/>
                  </a:cubicBezTo>
                  <a:lnTo>
                    <a:pt x="93" y="864"/>
                  </a:lnTo>
                  <a:cubicBezTo>
                    <a:pt x="1" y="957"/>
                    <a:pt x="1" y="1080"/>
                    <a:pt x="93" y="1173"/>
                  </a:cubicBezTo>
                  <a:lnTo>
                    <a:pt x="958" y="2006"/>
                  </a:lnTo>
                  <a:cubicBezTo>
                    <a:pt x="1001" y="2049"/>
                    <a:pt x="1050" y="2067"/>
                    <a:pt x="1099" y="2067"/>
                  </a:cubicBezTo>
                  <a:cubicBezTo>
                    <a:pt x="1258" y="2067"/>
                    <a:pt x="1401" y="1870"/>
                    <a:pt x="1235" y="1728"/>
                  </a:cubicBezTo>
                  <a:lnTo>
                    <a:pt x="556" y="1018"/>
                  </a:lnTo>
                  <a:lnTo>
                    <a:pt x="1205" y="370"/>
                  </a:lnTo>
                  <a:cubicBezTo>
                    <a:pt x="1347" y="204"/>
                    <a:pt x="1215" y="1"/>
                    <a:pt x="1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2081;p23">
              <a:extLst>
                <a:ext uri="{FF2B5EF4-FFF2-40B4-BE49-F238E27FC236}">
                  <a16:creationId xmlns:a16="http://schemas.microsoft.com/office/drawing/2014/main" id="{244B8277-2E98-19FF-2DC7-87970940CE6B}"/>
                </a:ext>
              </a:extLst>
            </p:cNvPr>
            <p:cNvSpPr/>
            <p:nvPr/>
          </p:nvSpPr>
          <p:spPr>
            <a:xfrm>
              <a:off x="4222750" y="1994900"/>
              <a:ext cx="33675" cy="51675"/>
            </a:xfrm>
            <a:custGeom>
              <a:avLst/>
              <a:gdLst/>
              <a:ahLst/>
              <a:cxnLst/>
              <a:rect l="l" t="t" r="r" b="b"/>
              <a:pathLst>
                <a:path w="1347" h="2067" extrusionOk="0">
                  <a:moveTo>
                    <a:pt x="297" y="0"/>
                  </a:moveTo>
                  <a:cubicBezTo>
                    <a:pt x="131" y="0"/>
                    <a:pt x="1" y="197"/>
                    <a:pt x="143" y="339"/>
                  </a:cubicBezTo>
                  <a:lnTo>
                    <a:pt x="822" y="1049"/>
                  </a:lnTo>
                  <a:lnTo>
                    <a:pt x="174" y="1697"/>
                  </a:lnTo>
                  <a:cubicBezTo>
                    <a:pt x="31" y="1864"/>
                    <a:pt x="163" y="2067"/>
                    <a:pt x="330" y="2067"/>
                  </a:cubicBezTo>
                  <a:cubicBezTo>
                    <a:pt x="380" y="2067"/>
                    <a:pt x="433" y="2048"/>
                    <a:pt x="482" y="2006"/>
                  </a:cubicBezTo>
                  <a:lnTo>
                    <a:pt x="1285" y="1203"/>
                  </a:lnTo>
                  <a:cubicBezTo>
                    <a:pt x="1346" y="1111"/>
                    <a:pt x="1346" y="987"/>
                    <a:pt x="1285" y="895"/>
                  </a:cubicBezTo>
                  <a:lnTo>
                    <a:pt x="451" y="62"/>
                  </a:lnTo>
                  <a:cubicBezTo>
                    <a:pt x="401" y="19"/>
                    <a:pt x="348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2082;p23">
              <a:extLst>
                <a:ext uri="{FF2B5EF4-FFF2-40B4-BE49-F238E27FC236}">
                  <a16:creationId xmlns:a16="http://schemas.microsoft.com/office/drawing/2014/main" id="{3464E034-BD06-125F-E724-AFA317736B3B}"/>
                </a:ext>
              </a:extLst>
            </p:cNvPr>
            <p:cNvSpPr/>
            <p:nvPr/>
          </p:nvSpPr>
          <p:spPr>
            <a:xfrm>
              <a:off x="4165875" y="1982250"/>
              <a:ext cx="39625" cy="75850"/>
            </a:xfrm>
            <a:custGeom>
              <a:avLst/>
              <a:gdLst/>
              <a:ahLst/>
              <a:cxnLst/>
              <a:rect l="l" t="t" r="r" b="b"/>
              <a:pathLst>
                <a:path w="1585" h="3034" extrusionOk="0">
                  <a:moveTo>
                    <a:pt x="1357" y="1"/>
                  </a:moveTo>
                  <a:cubicBezTo>
                    <a:pt x="1272" y="1"/>
                    <a:pt x="1176" y="41"/>
                    <a:pt x="1153" y="135"/>
                  </a:cubicBezTo>
                  <a:lnTo>
                    <a:pt x="42" y="2759"/>
                  </a:lnTo>
                  <a:cubicBezTo>
                    <a:pt x="0" y="2923"/>
                    <a:pt x="124" y="3033"/>
                    <a:pt x="247" y="3033"/>
                  </a:cubicBezTo>
                  <a:cubicBezTo>
                    <a:pt x="309" y="3033"/>
                    <a:pt x="371" y="3006"/>
                    <a:pt x="412" y="2944"/>
                  </a:cubicBezTo>
                  <a:lnTo>
                    <a:pt x="1554" y="290"/>
                  </a:lnTo>
                  <a:cubicBezTo>
                    <a:pt x="1585" y="197"/>
                    <a:pt x="1523" y="74"/>
                    <a:pt x="1430" y="12"/>
                  </a:cubicBezTo>
                  <a:cubicBezTo>
                    <a:pt x="1408" y="5"/>
                    <a:pt x="1383" y="1"/>
                    <a:pt x="1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2083;p23">
              <a:extLst>
                <a:ext uri="{FF2B5EF4-FFF2-40B4-BE49-F238E27FC236}">
                  <a16:creationId xmlns:a16="http://schemas.microsoft.com/office/drawing/2014/main" id="{866CE311-45D4-EA00-DFC2-9548B39B2CE6}"/>
                </a:ext>
              </a:extLst>
            </p:cNvPr>
            <p:cNvSpPr/>
            <p:nvPr/>
          </p:nvSpPr>
          <p:spPr>
            <a:xfrm>
              <a:off x="4004875" y="1904625"/>
              <a:ext cx="361875" cy="361875"/>
            </a:xfrm>
            <a:custGeom>
              <a:avLst/>
              <a:gdLst/>
              <a:ahLst/>
              <a:cxnLst/>
              <a:rect l="l" t="t" r="r" b="b"/>
              <a:pathLst>
                <a:path w="14475" h="14475" extrusionOk="0">
                  <a:moveTo>
                    <a:pt x="10833" y="432"/>
                  </a:moveTo>
                  <a:cubicBezTo>
                    <a:pt x="11327" y="432"/>
                    <a:pt x="11728" y="802"/>
                    <a:pt x="11728" y="1296"/>
                  </a:cubicBezTo>
                  <a:lnTo>
                    <a:pt x="11728" y="1636"/>
                  </a:lnTo>
                  <a:lnTo>
                    <a:pt x="2747" y="1636"/>
                  </a:lnTo>
                  <a:lnTo>
                    <a:pt x="2747" y="1296"/>
                  </a:lnTo>
                  <a:cubicBezTo>
                    <a:pt x="2747" y="833"/>
                    <a:pt x="3148" y="432"/>
                    <a:pt x="3642" y="432"/>
                  </a:cubicBezTo>
                  <a:close/>
                  <a:moveTo>
                    <a:pt x="11728" y="2068"/>
                  </a:moveTo>
                  <a:lnTo>
                    <a:pt x="11728" y="6697"/>
                  </a:lnTo>
                  <a:cubicBezTo>
                    <a:pt x="11728" y="7191"/>
                    <a:pt x="11327" y="7592"/>
                    <a:pt x="10864" y="7592"/>
                  </a:cubicBezTo>
                  <a:lnTo>
                    <a:pt x="3642" y="7592"/>
                  </a:lnTo>
                  <a:cubicBezTo>
                    <a:pt x="3148" y="7592"/>
                    <a:pt x="2747" y="7191"/>
                    <a:pt x="2747" y="6697"/>
                  </a:cubicBezTo>
                  <a:lnTo>
                    <a:pt x="2747" y="2068"/>
                  </a:lnTo>
                  <a:close/>
                  <a:moveTo>
                    <a:pt x="14043" y="9660"/>
                  </a:moveTo>
                  <a:lnTo>
                    <a:pt x="14043" y="10678"/>
                  </a:lnTo>
                  <a:cubicBezTo>
                    <a:pt x="14043" y="11049"/>
                    <a:pt x="13734" y="11357"/>
                    <a:pt x="13395" y="11357"/>
                  </a:cubicBezTo>
                  <a:lnTo>
                    <a:pt x="13395" y="11326"/>
                  </a:lnTo>
                  <a:lnTo>
                    <a:pt x="1112" y="11326"/>
                  </a:lnTo>
                  <a:cubicBezTo>
                    <a:pt x="741" y="11326"/>
                    <a:pt x="433" y="11049"/>
                    <a:pt x="433" y="10678"/>
                  </a:cubicBezTo>
                  <a:lnTo>
                    <a:pt x="433" y="9660"/>
                  </a:lnTo>
                  <a:close/>
                  <a:moveTo>
                    <a:pt x="8148" y="11758"/>
                  </a:moveTo>
                  <a:lnTo>
                    <a:pt x="8148" y="13147"/>
                  </a:lnTo>
                  <a:lnTo>
                    <a:pt x="6389" y="13147"/>
                  </a:lnTo>
                  <a:lnTo>
                    <a:pt x="6389" y="11758"/>
                  </a:lnTo>
                  <a:close/>
                  <a:moveTo>
                    <a:pt x="3642" y="0"/>
                  </a:moveTo>
                  <a:cubicBezTo>
                    <a:pt x="2902" y="0"/>
                    <a:pt x="2315" y="586"/>
                    <a:pt x="2315" y="1296"/>
                  </a:cubicBezTo>
                  <a:lnTo>
                    <a:pt x="2315" y="2160"/>
                  </a:lnTo>
                  <a:lnTo>
                    <a:pt x="1081" y="2160"/>
                  </a:lnTo>
                  <a:cubicBezTo>
                    <a:pt x="494" y="2160"/>
                    <a:pt x="1" y="2654"/>
                    <a:pt x="1" y="3271"/>
                  </a:cubicBezTo>
                  <a:lnTo>
                    <a:pt x="1" y="3981"/>
                  </a:lnTo>
                  <a:cubicBezTo>
                    <a:pt x="1" y="4120"/>
                    <a:pt x="109" y="4189"/>
                    <a:pt x="217" y="4189"/>
                  </a:cubicBezTo>
                  <a:cubicBezTo>
                    <a:pt x="325" y="4189"/>
                    <a:pt x="433" y="4120"/>
                    <a:pt x="433" y="3981"/>
                  </a:cubicBezTo>
                  <a:lnTo>
                    <a:pt x="433" y="3271"/>
                  </a:lnTo>
                  <a:cubicBezTo>
                    <a:pt x="433" y="2901"/>
                    <a:pt x="710" y="2592"/>
                    <a:pt x="1081" y="2592"/>
                  </a:cubicBezTo>
                  <a:lnTo>
                    <a:pt x="2315" y="2592"/>
                  </a:lnTo>
                  <a:lnTo>
                    <a:pt x="2315" y="6697"/>
                  </a:lnTo>
                  <a:cubicBezTo>
                    <a:pt x="2315" y="7407"/>
                    <a:pt x="2902" y="7993"/>
                    <a:pt x="3642" y="7993"/>
                  </a:cubicBezTo>
                  <a:lnTo>
                    <a:pt x="10833" y="7993"/>
                  </a:lnTo>
                  <a:cubicBezTo>
                    <a:pt x="11574" y="7993"/>
                    <a:pt x="12129" y="7407"/>
                    <a:pt x="12129" y="6697"/>
                  </a:cubicBezTo>
                  <a:lnTo>
                    <a:pt x="12129" y="2592"/>
                  </a:lnTo>
                  <a:lnTo>
                    <a:pt x="13395" y="2592"/>
                  </a:lnTo>
                  <a:cubicBezTo>
                    <a:pt x="13734" y="2592"/>
                    <a:pt x="14043" y="2901"/>
                    <a:pt x="14043" y="3271"/>
                  </a:cubicBezTo>
                  <a:lnTo>
                    <a:pt x="14043" y="9228"/>
                  </a:lnTo>
                  <a:lnTo>
                    <a:pt x="433" y="9228"/>
                  </a:lnTo>
                  <a:lnTo>
                    <a:pt x="433" y="5185"/>
                  </a:lnTo>
                  <a:cubicBezTo>
                    <a:pt x="433" y="5046"/>
                    <a:pt x="325" y="4976"/>
                    <a:pt x="217" y="4976"/>
                  </a:cubicBezTo>
                  <a:cubicBezTo>
                    <a:pt x="109" y="4976"/>
                    <a:pt x="1" y="5046"/>
                    <a:pt x="1" y="5185"/>
                  </a:cubicBezTo>
                  <a:lnTo>
                    <a:pt x="1" y="10678"/>
                  </a:lnTo>
                  <a:cubicBezTo>
                    <a:pt x="1" y="11265"/>
                    <a:pt x="494" y="11758"/>
                    <a:pt x="1112" y="11758"/>
                  </a:cubicBezTo>
                  <a:lnTo>
                    <a:pt x="5957" y="11758"/>
                  </a:lnTo>
                  <a:lnTo>
                    <a:pt x="5957" y="13147"/>
                  </a:lnTo>
                  <a:lnTo>
                    <a:pt x="4877" y="13147"/>
                  </a:lnTo>
                  <a:cubicBezTo>
                    <a:pt x="4043" y="13147"/>
                    <a:pt x="4043" y="14474"/>
                    <a:pt x="4877" y="14474"/>
                  </a:cubicBezTo>
                  <a:lnTo>
                    <a:pt x="7809" y="14474"/>
                  </a:lnTo>
                  <a:cubicBezTo>
                    <a:pt x="8077" y="14474"/>
                    <a:pt x="8086" y="14071"/>
                    <a:pt x="7836" y="14071"/>
                  </a:cubicBezTo>
                  <a:cubicBezTo>
                    <a:pt x="7827" y="14071"/>
                    <a:pt x="7818" y="14072"/>
                    <a:pt x="7809" y="14073"/>
                  </a:cubicBezTo>
                  <a:lnTo>
                    <a:pt x="4877" y="14073"/>
                  </a:lnTo>
                  <a:cubicBezTo>
                    <a:pt x="4599" y="14011"/>
                    <a:pt x="4599" y="13610"/>
                    <a:pt x="4877" y="13579"/>
                  </a:cubicBezTo>
                  <a:lnTo>
                    <a:pt x="9599" y="13579"/>
                  </a:lnTo>
                  <a:cubicBezTo>
                    <a:pt x="9876" y="13610"/>
                    <a:pt x="9876" y="14011"/>
                    <a:pt x="9599" y="14073"/>
                  </a:cubicBezTo>
                  <a:lnTo>
                    <a:pt x="9043" y="14073"/>
                  </a:lnTo>
                  <a:cubicBezTo>
                    <a:pt x="8765" y="14073"/>
                    <a:pt x="8765" y="14474"/>
                    <a:pt x="9043" y="14474"/>
                  </a:cubicBezTo>
                  <a:lnTo>
                    <a:pt x="9599" y="14474"/>
                  </a:lnTo>
                  <a:cubicBezTo>
                    <a:pt x="10432" y="14474"/>
                    <a:pt x="10432" y="13147"/>
                    <a:pt x="9599" y="13147"/>
                  </a:cubicBezTo>
                  <a:lnTo>
                    <a:pt x="8549" y="13147"/>
                  </a:lnTo>
                  <a:lnTo>
                    <a:pt x="8549" y="11758"/>
                  </a:lnTo>
                  <a:lnTo>
                    <a:pt x="13364" y="11758"/>
                  </a:lnTo>
                  <a:cubicBezTo>
                    <a:pt x="13981" y="11758"/>
                    <a:pt x="14475" y="11265"/>
                    <a:pt x="14475" y="10678"/>
                  </a:cubicBezTo>
                  <a:lnTo>
                    <a:pt x="14475" y="3271"/>
                  </a:lnTo>
                  <a:cubicBezTo>
                    <a:pt x="14475" y="2654"/>
                    <a:pt x="13981" y="2160"/>
                    <a:pt x="13364" y="2160"/>
                  </a:cubicBezTo>
                  <a:lnTo>
                    <a:pt x="12129" y="2160"/>
                  </a:lnTo>
                  <a:lnTo>
                    <a:pt x="12129" y="1296"/>
                  </a:lnTo>
                  <a:cubicBezTo>
                    <a:pt x="12129" y="586"/>
                    <a:pt x="11574" y="0"/>
                    <a:pt x="108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2084;p23">
              <a:extLst>
                <a:ext uri="{FF2B5EF4-FFF2-40B4-BE49-F238E27FC236}">
                  <a16:creationId xmlns:a16="http://schemas.microsoft.com/office/drawing/2014/main" id="{7F5DF63D-5332-F153-7056-F4B4FC9B946C}"/>
                </a:ext>
              </a:extLst>
            </p:cNvPr>
            <p:cNvSpPr/>
            <p:nvPr/>
          </p:nvSpPr>
          <p:spPr>
            <a:xfrm>
              <a:off x="4087425" y="1926225"/>
              <a:ext cx="13925" cy="10825"/>
            </a:xfrm>
            <a:custGeom>
              <a:avLst/>
              <a:gdLst/>
              <a:ahLst/>
              <a:cxnLst/>
              <a:rect l="l" t="t" r="r" b="b"/>
              <a:pathLst>
                <a:path w="557" h="433" extrusionOk="0">
                  <a:moveTo>
                    <a:pt x="278" y="0"/>
                  </a:moveTo>
                  <a:cubicBezTo>
                    <a:pt x="1" y="0"/>
                    <a:pt x="1" y="432"/>
                    <a:pt x="278" y="432"/>
                  </a:cubicBezTo>
                  <a:cubicBezTo>
                    <a:pt x="556" y="432"/>
                    <a:pt x="556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2085;p23">
              <a:extLst>
                <a:ext uri="{FF2B5EF4-FFF2-40B4-BE49-F238E27FC236}">
                  <a16:creationId xmlns:a16="http://schemas.microsoft.com/office/drawing/2014/main" id="{842716F7-1F1E-8839-8583-9466013AF0B9}"/>
                </a:ext>
              </a:extLst>
            </p:cNvPr>
            <p:cNvSpPr/>
            <p:nvPr/>
          </p:nvSpPr>
          <p:spPr>
            <a:xfrm>
              <a:off x="4105175" y="1926225"/>
              <a:ext cx="13925" cy="10825"/>
            </a:xfrm>
            <a:custGeom>
              <a:avLst/>
              <a:gdLst/>
              <a:ahLst/>
              <a:cxnLst/>
              <a:rect l="l" t="t" r="r" b="b"/>
              <a:pathLst>
                <a:path w="557" h="433" extrusionOk="0">
                  <a:moveTo>
                    <a:pt x="278" y="0"/>
                  </a:moveTo>
                  <a:cubicBezTo>
                    <a:pt x="1" y="0"/>
                    <a:pt x="1" y="432"/>
                    <a:pt x="278" y="432"/>
                  </a:cubicBezTo>
                  <a:cubicBezTo>
                    <a:pt x="556" y="432"/>
                    <a:pt x="556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2086;p23">
              <a:extLst>
                <a:ext uri="{FF2B5EF4-FFF2-40B4-BE49-F238E27FC236}">
                  <a16:creationId xmlns:a16="http://schemas.microsoft.com/office/drawing/2014/main" id="{8472BA54-BE04-42D1-7956-4558B1799BCD}"/>
                </a:ext>
              </a:extLst>
            </p:cNvPr>
            <p:cNvSpPr/>
            <p:nvPr/>
          </p:nvSpPr>
          <p:spPr>
            <a:xfrm>
              <a:off x="4122925" y="1926225"/>
              <a:ext cx="14675" cy="10825"/>
            </a:xfrm>
            <a:custGeom>
              <a:avLst/>
              <a:gdLst/>
              <a:ahLst/>
              <a:cxnLst/>
              <a:rect l="l" t="t" r="r" b="b"/>
              <a:pathLst>
                <a:path w="587" h="433" extrusionOk="0">
                  <a:moveTo>
                    <a:pt x="309" y="0"/>
                  </a:moveTo>
                  <a:cubicBezTo>
                    <a:pt x="0" y="0"/>
                    <a:pt x="0" y="432"/>
                    <a:pt x="309" y="432"/>
                  </a:cubicBezTo>
                  <a:cubicBezTo>
                    <a:pt x="587" y="432"/>
                    <a:pt x="587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13129;p26">
            <a:extLst>
              <a:ext uri="{FF2B5EF4-FFF2-40B4-BE49-F238E27FC236}">
                <a16:creationId xmlns:a16="http://schemas.microsoft.com/office/drawing/2014/main" id="{9551235B-A592-E6B9-D72C-62930DD163FF}"/>
              </a:ext>
            </a:extLst>
          </p:cNvPr>
          <p:cNvGrpSpPr/>
          <p:nvPr/>
        </p:nvGrpSpPr>
        <p:grpSpPr>
          <a:xfrm>
            <a:off x="5051252" y="2586571"/>
            <a:ext cx="304826" cy="390740"/>
            <a:chOff x="6242375" y="4171575"/>
            <a:chExt cx="363425" cy="363425"/>
          </a:xfrm>
          <a:solidFill>
            <a:schemeClr val="bg1"/>
          </a:solidFill>
        </p:grpSpPr>
        <p:sp>
          <p:nvSpPr>
            <p:cNvPr id="38" name="Google Shape;13130;p26">
              <a:extLst>
                <a:ext uri="{FF2B5EF4-FFF2-40B4-BE49-F238E27FC236}">
                  <a16:creationId xmlns:a16="http://schemas.microsoft.com/office/drawing/2014/main" id="{5A2140CB-566E-6030-64C1-D3340CD21E8D}"/>
                </a:ext>
              </a:extLst>
            </p:cNvPr>
            <p:cNvSpPr/>
            <p:nvPr/>
          </p:nvSpPr>
          <p:spPr>
            <a:xfrm>
              <a:off x="6479225" y="4367550"/>
              <a:ext cx="86450" cy="13900"/>
            </a:xfrm>
            <a:custGeom>
              <a:avLst/>
              <a:gdLst/>
              <a:ahLst/>
              <a:cxnLst/>
              <a:rect l="l" t="t" r="r" b="b"/>
              <a:pathLst>
                <a:path w="3458" h="556" extrusionOk="0">
                  <a:moveTo>
                    <a:pt x="371" y="0"/>
                  </a:moveTo>
                  <a:cubicBezTo>
                    <a:pt x="1" y="0"/>
                    <a:pt x="1" y="556"/>
                    <a:pt x="371" y="556"/>
                  </a:cubicBezTo>
                  <a:lnTo>
                    <a:pt x="3087" y="556"/>
                  </a:lnTo>
                  <a:cubicBezTo>
                    <a:pt x="3457" y="556"/>
                    <a:pt x="3457" y="0"/>
                    <a:pt x="3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3131;p26">
              <a:extLst>
                <a:ext uri="{FF2B5EF4-FFF2-40B4-BE49-F238E27FC236}">
                  <a16:creationId xmlns:a16="http://schemas.microsoft.com/office/drawing/2014/main" id="{7D71197C-C457-6CCD-381D-85C597C15AC1}"/>
                </a:ext>
              </a:extLst>
            </p:cNvPr>
            <p:cNvSpPr/>
            <p:nvPr/>
          </p:nvSpPr>
          <p:spPr>
            <a:xfrm>
              <a:off x="6499700" y="4409875"/>
              <a:ext cx="67050" cy="14125"/>
            </a:xfrm>
            <a:custGeom>
              <a:avLst/>
              <a:gdLst/>
              <a:ahLst/>
              <a:cxnLst/>
              <a:rect l="l" t="t" r="r" b="b"/>
              <a:pathLst>
                <a:path w="2682" h="565" extrusionOk="0">
                  <a:moveTo>
                    <a:pt x="335" y="1"/>
                  </a:moveTo>
                  <a:cubicBezTo>
                    <a:pt x="1" y="1"/>
                    <a:pt x="1" y="564"/>
                    <a:pt x="335" y="564"/>
                  </a:cubicBezTo>
                  <a:cubicBezTo>
                    <a:pt x="351" y="564"/>
                    <a:pt x="368" y="563"/>
                    <a:pt x="385" y="560"/>
                  </a:cubicBezTo>
                  <a:lnTo>
                    <a:pt x="2268" y="560"/>
                  </a:lnTo>
                  <a:cubicBezTo>
                    <a:pt x="2287" y="563"/>
                    <a:pt x="2305" y="564"/>
                    <a:pt x="2322" y="564"/>
                  </a:cubicBezTo>
                  <a:cubicBezTo>
                    <a:pt x="2682" y="564"/>
                    <a:pt x="2682" y="1"/>
                    <a:pt x="2322" y="1"/>
                  </a:cubicBezTo>
                  <a:cubicBezTo>
                    <a:pt x="2305" y="1"/>
                    <a:pt x="2287" y="2"/>
                    <a:pt x="2268" y="5"/>
                  </a:cubicBezTo>
                  <a:lnTo>
                    <a:pt x="385" y="5"/>
                  </a:lnTo>
                  <a:cubicBezTo>
                    <a:pt x="368" y="2"/>
                    <a:pt x="351" y="1"/>
                    <a:pt x="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3132;p26">
              <a:extLst>
                <a:ext uri="{FF2B5EF4-FFF2-40B4-BE49-F238E27FC236}">
                  <a16:creationId xmlns:a16="http://schemas.microsoft.com/office/drawing/2014/main" id="{3450E277-5C58-D06D-F633-D435F1F2B985}"/>
                </a:ext>
              </a:extLst>
            </p:cNvPr>
            <p:cNvSpPr/>
            <p:nvPr/>
          </p:nvSpPr>
          <p:spPr>
            <a:xfrm>
              <a:off x="6477925" y="4452400"/>
              <a:ext cx="89050" cy="14725"/>
            </a:xfrm>
            <a:custGeom>
              <a:avLst/>
              <a:gdLst/>
              <a:ahLst/>
              <a:cxnLst/>
              <a:rect l="l" t="t" r="r" b="b"/>
              <a:pathLst>
                <a:path w="3562" h="589" extrusionOk="0">
                  <a:moveTo>
                    <a:pt x="394" y="0"/>
                  </a:moveTo>
                  <a:cubicBezTo>
                    <a:pt x="1" y="0"/>
                    <a:pt x="1" y="589"/>
                    <a:pt x="394" y="589"/>
                  </a:cubicBezTo>
                  <a:cubicBezTo>
                    <a:pt x="403" y="589"/>
                    <a:pt x="413" y="588"/>
                    <a:pt x="423" y="588"/>
                  </a:cubicBezTo>
                  <a:lnTo>
                    <a:pt x="3139" y="588"/>
                  </a:lnTo>
                  <a:cubicBezTo>
                    <a:pt x="3149" y="588"/>
                    <a:pt x="3159" y="589"/>
                    <a:pt x="3168" y="589"/>
                  </a:cubicBezTo>
                  <a:cubicBezTo>
                    <a:pt x="3561" y="589"/>
                    <a:pt x="3561" y="0"/>
                    <a:pt x="3168" y="0"/>
                  </a:cubicBezTo>
                  <a:cubicBezTo>
                    <a:pt x="3159" y="0"/>
                    <a:pt x="3149" y="1"/>
                    <a:pt x="3139" y="1"/>
                  </a:cubicBezTo>
                  <a:lnTo>
                    <a:pt x="423" y="1"/>
                  </a:lnTo>
                  <a:cubicBezTo>
                    <a:pt x="413" y="1"/>
                    <a:pt x="403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3133;p26">
              <a:extLst>
                <a:ext uri="{FF2B5EF4-FFF2-40B4-BE49-F238E27FC236}">
                  <a16:creationId xmlns:a16="http://schemas.microsoft.com/office/drawing/2014/main" id="{8C61ED1C-1EC6-697A-B080-FB3FDF74F416}"/>
                </a:ext>
              </a:extLst>
            </p:cNvPr>
            <p:cNvSpPr/>
            <p:nvPr/>
          </p:nvSpPr>
          <p:spPr>
            <a:xfrm>
              <a:off x="6459950" y="4520325"/>
              <a:ext cx="14675" cy="14675"/>
            </a:xfrm>
            <a:custGeom>
              <a:avLst/>
              <a:gdLst/>
              <a:ahLst/>
              <a:cxnLst/>
              <a:rect l="l" t="t" r="r" b="b"/>
              <a:pathLst>
                <a:path w="587" h="587" extrusionOk="0">
                  <a:moveTo>
                    <a:pt x="278" y="0"/>
                  </a:moveTo>
                  <a:cubicBezTo>
                    <a:pt x="124" y="0"/>
                    <a:pt x="0" y="154"/>
                    <a:pt x="0" y="309"/>
                  </a:cubicBezTo>
                  <a:cubicBezTo>
                    <a:pt x="0" y="463"/>
                    <a:pt x="124" y="586"/>
                    <a:pt x="278" y="586"/>
                  </a:cubicBezTo>
                  <a:cubicBezTo>
                    <a:pt x="432" y="586"/>
                    <a:pt x="587" y="463"/>
                    <a:pt x="587" y="309"/>
                  </a:cubicBezTo>
                  <a:cubicBezTo>
                    <a:pt x="587" y="154"/>
                    <a:pt x="432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3134;p26">
              <a:extLst>
                <a:ext uri="{FF2B5EF4-FFF2-40B4-BE49-F238E27FC236}">
                  <a16:creationId xmlns:a16="http://schemas.microsoft.com/office/drawing/2014/main" id="{599A2039-1A1E-9E94-4C8D-94697479940C}"/>
                </a:ext>
              </a:extLst>
            </p:cNvPr>
            <p:cNvSpPr/>
            <p:nvPr/>
          </p:nvSpPr>
          <p:spPr>
            <a:xfrm>
              <a:off x="6242375" y="4171575"/>
              <a:ext cx="363425" cy="363425"/>
            </a:xfrm>
            <a:custGeom>
              <a:avLst/>
              <a:gdLst/>
              <a:ahLst/>
              <a:cxnLst/>
              <a:rect l="l" t="t" r="r" b="b"/>
              <a:pathLst>
                <a:path w="14537" h="14537" extrusionOk="0">
                  <a:moveTo>
                    <a:pt x="8703" y="556"/>
                  </a:moveTo>
                  <a:lnTo>
                    <a:pt x="8703" y="1698"/>
                  </a:lnTo>
                  <a:lnTo>
                    <a:pt x="617" y="1698"/>
                  </a:lnTo>
                  <a:lnTo>
                    <a:pt x="617" y="865"/>
                  </a:lnTo>
                  <a:cubicBezTo>
                    <a:pt x="617" y="710"/>
                    <a:pt x="741" y="556"/>
                    <a:pt x="895" y="556"/>
                  </a:cubicBezTo>
                  <a:close/>
                  <a:moveTo>
                    <a:pt x="10123" y="556"/>
                  </a:moveTo>
                  <a:cubicBezTo>
                    <a:pt x="10277" y="556"/>
                    <a:pt x="10401" y="710"/>
                    <a:pt x="10401" y="865"/>
                  </a:cubicBezTo>
                  <a:lnTo>
                    <a:pt x="10401" y="1698"/>
                  </a:lnTo>
                  <a:lnTo>
                    <a:pt x="9290" y="1698"/>
                  </a:lnTo>
                  <a:lnTo>
                    <a:pt x="9290" y="556"/>
                  </a:lnTo>
                  <a:close/>
                  <a:moveTo>
                    <a:pt x="12283" y="4815"/>
                  </a:moveTo>
                  <a:lnTo>
                    <a:pt x="12283" y="5957"/>
                  </a:lnTo>
                  <a:lnTo>
                    <a:pt x="4166" y="5957"/>
                  </a:lnTo>
                  <a:lnTo>
                    <a:pt x="4166" y="5124"/>
                  </a:lnTo>
                  <a:cubicBezTo>
                    <a:pt x="4166" y="4938"/>
                    <a:pt x="4290" y="4815"/>
                    <a:pt x="4444" y="4815"/>
                  </a:cubicBezTo>
                  <a:close/>
                  <a:moveTo>
                    <a:pt x="13703" y="4815"/>
                  </a:moveTo>
                  <a:cubicBezTo>
                    <a:pt x="13857" y="4815"/>
                    <a:pt x="13981" y="4938"/>
                    <a:pt x="13981" y="5124"/>
                  </a:cubicBezTo>
                  <a:lnTo>
                    <a:pt x="13981" y="5957"/>
                  </a:lnTo>
                  <a:lnTo>
                    <a:pt x="12839" y="5957"/>
                  </a:lnTo>
                  <a:lnTo>
                    <a:pt x="12839" y="4815"/>
                  </a:lnTo>
                  <a:close/>
                  <a:moveTo>
                    <a:pt x="10401" y="2284"/>
                  </a:moveTo>
                  <a:lnTo>
                    <a:pt x="10401" y="4260"/>
                  </a:lnTo>
                  <a:lnTo>
                    <a:pt x="4444" y="4260"/>
                  </a:lnTo>
                  <a:cubicBezTo>
                    <a:pt x="3981" y="4260"/>
                    <a:pt x="3611" y="4630"/>
                    <a:pt x="3611" y="5124"/>
                  </a:cubicBezTo>
                  <a:lnTo>
                    <a:pt x="3611" y="8673"/>
                  </a:lnTo>
                  <a:lnTo>
                    <a:pt x="2870" y="8673"/>
                  </a:lnTo>
                  <a:cubicBezTo>
                    <a:pt x="2853" y="8674"/>
                    <a:pt x="2836" y="8675"/>
                    <a:pt x="2819" y="8675"/>
                  </a:cubicBezTo>
                  <a:cubicBezTo>
                    <a:pt x="2506" y="8675"/>
                    <a:pt x="2284" y="8410"/>
                    <a:pt x="2284" y="8117"/>
                  </a:cubicBezTo>
                  <a:cubicBezTo>
                    <a:pt x="2315" y="7901"/>
                    <a:pt x="2160" y="7793"/>
                    <a:pt x="2006" y="7793"/>
                  </a:cubicBezTo>
                  <a:cubicBezTo>
                    <a:pt x="1852" y="7793"/>
                    <a:pt x="1697" y="7901"/>
                    <a:pt x="1728" y="8117"/>
                  </a:cubicBezTo>
                  <a:lnTo>
                    <a:pt x="1728" y="9537"/>
                  </a:lnTo>
                  <a:lnTo>
                    <a:pt x="864" y="9537"/>
                  </a:lnTo>
                  <a:cubicBezTo>
                    <a:pt x="710" y="9537"/>
                    <a:pt x="586" y="9413"/>
                    <a:pt x="586" y="9259"/>
                  </a:cubicBezTo>
                  <a:lnTo>
                    <a:pt x="586" y="2284"/>
                  </a:lnTo>
                  <a:close/>
                  <a:moveTo>
                    <a:pt x="6728" y="8642"/>
                  </a:moveTo>
                  <a:lnTo>
                    <a:pt x="8487" y="9815"/>
                  </a:lnTo>
                  <a:lnTo>
                    <a:pt x="6728" y="10957"/>
                  </a:lnTo>
                  <a:lnTo>
                    <a:pt x="6728" y="10648"/>
                  </a:lnTo>
                  <a:cubicBezTo>
                    <a:pt x="6728" y="10494"/>
                    <a:pt x="6605" y="10370"/>
                    <a:pt x="6450" y="10370"/>
                  </a:cubicBezTo>
                  <a:lnTo>
                    <a:pt x="2870" y="10370"/>
                  </a:lnTo>
                  <a:cubicBezTo>
                    <a:pt x="2531" y="10370"/>
                    <a:pt x="2284" y="10092"/>
                    <a:pt x="2284" y="9784"/>
                  </a:cubicBezTo>
                  <a:lnTo>
                    <a:pt x="2284" y="9074"/>
                  </a:lnTo>
                  <a:cubicBezTo>
                    <a:pt x="2469" y="9167"/>
                    <a:pt x="2654" y="9228"/>
                    <a:pt x="2870" y="9228"/>
                  </a:cubicBezTo>
                  <a:lnTo>
                    <a:pt x="6450" y="9259"/>
                  </a:lnTo>
                  <a:cubicBezTo>
                    <a:pt x="6605" y="9259"/>
                    <a:pt x="6728" y="9136"/>
                    <a:pt x="6728" y="8981"/>
                  </a:cubicBezTo>
                  <a:lnTo>
                    <a:pt x="6728" y="8642"/>
                  </a:lnTo>
                  <a:close/>
                  <a:moveTo>
                    <a:pt x="864" y="1"/>
                  </a:moveTo>
                  <a:cubicBezTo>
                    <a:pt x="401" y="1"/>
                    <a:pt x="0" y="371"/>
                    <a:pt x="0" y="865"/>
                  </a:cubicBezTo>
                  <a:lnTo>
                    <a:pt x="0" y="9259"/>
                  </a:lnTo>
                  <a:cubicBezTo>
                    <a:pt x="0" y="9722"/>
                    <a:pt x="401" y="10092"/>
                    <a:pt x="864" y="10092"/>
                  </a:cubicBezTo>
                  <a:lnTo>
                    <a:pt x="1759" y="10092"/>
                  </a:lnTo>
                  <a:cubicBezTo>
                    <a:pt x="1883" y="10586"/>
                    <a:pt x="2346" y="10957"/>
                    <a:pt x="2839" y="10957"/>
                  </a:cubicBezTo>
                  <a:lnTo>
                    <a:pt x="3580" y="10957"/>
                  </a:lnTo>
                  <a:lnTo>
                    <a:pt x="3580" y="13672"/>
                  </a:lnTo>
                  <a:cubicBezTo>
                    <a:pt x="3580" y="14166"/>
                    <a:pt x="3981" y="14536"/>
                    <a:pt x="4444" y="14536"/>
                  </a:cubicBezTo>
                  <a:lnTo>
                    <a:pt x="7716" y="14536"/>
                  </a:lnTo>
                  <a:cubicBezTo>
                    <a:pt x="7870" y="14536"/>
                    <a:pt x="7993" y="14413"/>
                    <a:pt x="7993" y="14259"/>
                  </a:cubicBezTo>
                  <a:cubicBezTo>
                    <a:pt x="7993" y="14104"/>
                    <a:pt x="7870" y="13950"/>
                    <a:pt x="7716" y="13950"/>
                  </a:cubicBezTo>
                  <a:lnTo>
                    <a:pt x="4444" y="13950"/>
                  </a:lnTo>
                  <a:cubicBezTo>
                    <a:pt x="4290" y="13950"/>
                    <a:pt x="4166" y="13827"/>
                    <a:pt x="4166" y="13672"/>
                  </a:cubicBezTo>
                  <a:lnTo>
                    <a:pt x="4166" y="10957"/>
                  </a:lnTo>
                  <a:lnTo>
                    <a:pt x="6142" y="10957"/>
                  </a:lnTo>
                  <a:lnTo>
                    <a:pt x="6142" y="11512"/>
                  </a:lnTo>
                  <a:cubicBezTo>
                    <a:pt x="6142" y="11635"/>
                    <a:pt x="6203" y="11728"/>
                    <a:pt x="6296" y="11759"/>
                  </a:cubicBezTo>
                  <a:cubicBezTo>
                    <a:pt x="6342" y="11790"/>
                    <a:pt x="6388" y="11805"/>
                    <a:pt x="6435" y="11805"/>
                  </a:cubicBezTo>
                  <a:cubicBezTo>
                    <a:pt x="6481" y="11805"/>
                    <a:pt x="6527" y="11790"/>
                    <a:pt x="6574" y="11759"/>
                  </a:cubicBezTo>
                  <a:lnTo>
                    <a:pt x="9135" y="10062"/>
                  </a:lnTo>
                  <a:cubicBezTo>
                    <a:pt x="9320" y="9969"/>
                    <a:pt x="9320" y="9722"/>
                    <a:pt x="9135" y="9599"/>
                  </a:cubicBezTo>
                  <a:lnTo>
                    <a:pt x="6574" y="7901"/>
                  </a:lnTo>
                  <a:cubicBezTo>
                    <a:pt x="6523" y="7867"/>
                    <a:pt x="6468" y="7852"/>
                    <a:pt x="6414" y="7852"/>
                  </a:cubicBezTo>
                  <a:cubicBezTo>
                    <a:pt x="6272" y="7852"/>
                    <a:pt x="6142" y="7960"/>
                    <a:pt x="6142" y="8117"/>
                  </a:cubicBezTo>
                  <a:lnTo>
                    <a:pt x="6142" y="8673"/>
                  </a:lnTo>
                  <a:lnTo>
                    <a:pt x="4166" y="8673"/>
                  </a:lnTo>
                  <a:lnTo>
                    <a:pt x="4166" y="6543"/>
                  </a:lnTo>
                  <a:lnTo>
                    <a:pt x="13981" y="6543"/>
                  </a:lnTo>
                  <a:lnTo>
                    <a:pt x="13981" y="13672"/>
                  </a:lnTo>
                  <a:cubicBezTo>
                    <a:pt x="13981" y="13827"/>
                    <a:pt x="13857" y="13981"/>
                    <a:pt x="13703" y="13981"/>
                  </a:cubicBezTo>
                  <a:lnTo>
                    <a:pt x="10246" y="13981"/>
                  </a:lnTo>
                  <a:cubicBezTo>
                    <a:pt x="10092" y="13981"/>
                    <a:pt x="9968" y="14104"/>
                    <a:pt x="9968" y="14259"/>
                  </a:cubicBezTo>
                  <a:cubicBezTo>
                    <a:pt x="9968" y="14413"/>
                    <a:pt x="10092" y="14536"/>
                    <a:pt x="10246" y="14536"/>
                  </a:cubicBezTo>
                  <a:lnTo>
                    <a:pt x="13703" y="14536"/>
                  </a:lnTo>
                  <a:cubicBezTo>
                    <a:pt x="14166" y="14536"/>
                    <a:pt x="14536" y="14166"/>
                    <a:pt x="14536" y="13672"/>
                  </a:cubicBezTo>
                  <a:lnTo>
                    <a:pt x="14536" y="5124"/>
                  </a:lnTo>
                  <a:cubicBezTo>
                    <a:pt x="14536" y="4630"/>
                    <a:pt x="14166" y="4260"/>
                    <a:pt x="13703" y="4260"/>
                  </a:cubicBezTo>
                  <a:lnTo>
                    <a:pt x="10987" y="4260"/>
                  </a:lnTo>
                  <a:lnTo>
                    <a:pt x="10987" y="865"/>
                  </a:lnTo>
                  <a:cubicBezTo>
                    <a:pt x="10987" y="371"/>
                    <a:pt x="10586" y="1"/>
                    <a:pt x="10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11301;p20">
            <a:extLst>
              <a:ext uri="{FF2B5EF4-FFF2-40B4-BE49-F238E27FC236}">
                <a16:creationId xmlns:a16="http://schemas.microsoft.com/office/drawing/2014/main" id="{17CEC5BC-DE84-24F4-F8F9-99B74F0981C3}"/>
              </a:ext>
            </a:extLst>
          </p:cNvPr>
          <p:cNvGrpSpPr/>
          <p:nvPr/>
        </p:nvGrpSpPr>
        <p:grpSpPr>
          <a:xfrm>
            <a:off x="5056965" y="5451699"/>
            <a:ext cx="206932" cy="207074"/>
            <a:chOff x="4206763" y="2450951"/>
            <a:chExt cx="322151" cy="322374"/>
          </a:xfrm>
          <a:solidFill>
            <a:schemeClr val="bg1"/>
          </a:solidFill>
        </p:grpSpPr>
        <p:sp>
          <p:nvSpPr>
            <p:cNvPr id="44" name="Google Shape;11302;p20">
              <a:extLst>
                <a:ext uri="{FF2B5EF4-FFF2-40B4-BE49-F238E27FC236}">
                  <a16:creationId xmlns:a16="http://schemas.microsoft.com/office/drawing/2014/main" id="{B6C70239-4AEA-0F24-6C91-63D2A997CDBB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1303;p20">
              <a:extLst>
                <a:ext uri="{FF2B5EF4-FFF2-40B4-BE49-F238E27FC236}">
                  <a16:creationId xmlns:a16="http://schemas.microsoft.com/office/drawing/2014/main" id="{7B832374-BD5B-88E9-1053-3629520D9E2C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" name="Graphic 50" descr="Arrow circle with solid fill">
            <a:extLst>
              <a:ext uri="{FF2B5EF4-FFF2-40B4-BE49-F238E27FC236}">
                <a16:creationId xmlns:a16="http://schemas.microsoft.com/office/drawing/2014/main" id="{58A01A2E-0274-4073-797A-EC61104D0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040" y="3032760"/>
            <a:ext cx="914400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7" name="Oval 73">
            <a:extLst>
              <a:ext uri="{FF2B5EF4-FFF2-40B4-BE49-F238E27FC236}">
                <a16:creationId xmlns:a16="http://schemas.microsoft.com/office/drawing/2014/main" id="{A22928F9-CB96-3FAC-83D8-322E3B8E5D4E}"/>
              </a:ext>
            </a:extLst>
          </p:cNvPr>
          <p:cNvSpPr/>
          <p:nvPr/>
        </p:nvSpPr>
        <p:spPr>
          <a:xfrm>
            <a:off x="4914157" y="3941433"/>
            <a:ext cx="522312" cy="522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8" name="Graphic 47" descr="Large paint brush with solid fill">
            <a:extLst>
              <a:ext uri="{FF2B5EF4-FFF2-40B4-BE49-F238E27FC236}">
                <a16:creationId xmlns:a16="http://schemas.microsoft.com/office/drawing/2014/main" id="{AAFE0725-461B-910F-039A-0DE0906BC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0502" y="4022053"/>
            <a:ext cx="380410" cy="38041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>
                <a:extLst>
                  <a:ext uri="{FF2B5EF4-FFF2-40B4-BE49-F238E27FC236}">
                    <a16:creationId xmlns:a16="http://schemas.microsoft.com/office/drawing/2014/main" id="{0D4B181E-B0C1-901A-610F-1C64F5880C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8463465"/>
                  </p:ext>
                </p:extLst>
              </p:nvPr>
            </p:nvGraphicFramePr>
            <p:xfrm>
              <a:off x="6458914" y="1727637"/>
              <a:ext cx="575462" cy="580488"/>
            </p:xfrm>
            <a:graphic>
              <a:graphicData uri="http://schemas.microsoft.com/office/powerpoint/2016/slidezoom">
                <pslz:sldZm>
                  <pslz:sldZmObj sldId="276" cId="2803666190">
                    <pslz:zmPr id="{9C89C88C-D942-4AB6-9A2F-19BD6289282E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5462" cy="58048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D4B181E-B0C1-901A-610F-1C64F5880C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8914" y="1727637"/>
                <a:ext cx="575462" cy="580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Slide Zoom 49">
                <a:extLst>
                  <a:ext uri="{FF2B5EF4-FFF2-40B4-BE49-F238E27FC236}">
                    <a16:creationId xmlns:a16="http://schemas.microsoft.com/office/drawing/2014/main" id="{3E72DBD1-ECC4-3DE1-6445-3FDEE90E1F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7535353"/>
                  </p:ext>
                </p:extLst>
              </p:nvPr>
            </p:nvGraphicFramePr>
            <p:xfrm>
              <a:off x="6891680" y="2987317"/>
              <a:ext cx="609834" cy="612496"/>
            </p:xfrm>
            <a:graphic>
              <a:graphicData uri="http://schemas.microsoft.com/office/powerpoint/2016/slidezoom">
                <pslz:sldZm>
                  <pslz:sldZmObj sldId="274" cId="531825895">
                    <pslz:zmPr id="{CBBF3A09-A7B1-4213-BE76-ECCC89D411DD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834" cy="61249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Slide Zoom 4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E72DBD1-ECC4-3DE1-6445-3FDEE90E1F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680" y="2987317"/>
                <a:ext cx="609834" cy="61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BE5FC7DA-A117-D90A-BB28-2B15CAF9AC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0193764"/>
                  </p:ext>
                </p:extLst>
              </p:nvPr>
            </p:nvGraphicFramePr>
            <p:xfrm>
              <a:off x="6891166" y="4349484"/>
              <a:ext cx="615160" cy="612496"/>
            </p:xfrm>
            <a:graphic>
              <a:graphicData uri="http://schemas.microsoft.com/office/powerpoint/2016/slidezoom">
                <pslz:sldZm>
                  <pslz:sldZmObj sldId="275" cId="3604981638">
                    <pslz:zmPr id="{ACCF6E4B-FAA1-4435-9033-063F4A187BB9}" imageType="cover" transitionDur="1000" showBg="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5160" cy="61249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E5FC7DA-A117-D90A-BB28-2B15CAF9A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166" y="4349484"/>
                <a:ext cx="615160" cy="612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EE971377-308C-849B-DECD-58CADDA564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9509933"/>
                  </p:ext>
                </p:extLst>
              </p:nvPr>
            </p:nvGraphicFramePr>
            <p:xfrm>
              <a:off x="6368890" y="5629277"/>
              <a:ext cx="612496" cy="612496"/>
            </p:xfrm>
            <a:graphic>
              <a:graphicData uri="http://schemas.microsoft.com/office/powerpoint/2016/slidezoom">
                <pslz:sldZm>
                  <pslz:sldZmObj sldId="277" cId="3186653735">
                    <pslz:zmPr id="{50DA26A8-CDFC-4FAB-8148-68E31C070490}" imageType="cover" transitionDur="1000" showBg="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2496" cy="61249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E971377-308C-849B-DECD-58CADDA564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8890" y="5629277"/>
                <a:ext cx="612496" cy="6124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97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200">
              <a:srgbClr val="0070C0"/>
            </a:gs>
            <a:gs pos="19593">
              <a:srgbClr val="6600FF"/>
            </a:gs>
            <a:gs pos="78320">
              <a:srgbClr val="7030A0"/>
            </a:gs>
            <a:gs pos="58000">
              <a:schemeClr val="accent5">
                <a:lumMod val="75000"/>
              </a:schemeClr>
            </a:gs>
            <a:gs pos="87000">
              <a:srgbClr val="00B0F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2F6079-37A7-AECB-9630-4D38F1AEAF6F}"/>
              </a:ext>
            </a:extLst>
          </p:cNvPr>
          <p:cNvSpPr txBox="1"/>
          <p:nvPr/>
        </p:nvSpPr>
        <p:spPr>
          <a:xfrm>
            <a:off x="1005840" y="3995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 1 : Importing Libraries </a:t>
            </a:r>
          </a:p>
        </p:txBody>
      </p:sp>
      <p:grpSp>
        <p:nvGrpSpPr>
          <p:cNvPr id="3" name="Google Shape;12079;p23">
            <a:extLst>
              <a:ext uri="{FF2B5EF4-FFF2-40B4-BE49-F238E27FC236}">
                <a16:creationId xmlns:a16="http://schemas.microsoft.com/office/drawing/2014/main" id="{6EF59274-6DBC-87B8-4460-6CD12BCD94BF}"/>
              </a:ext>
            </a:extLst>
          </p:cNvPr>
          <p:cNvGrpSpPr/>
          <p:nvPr/>
        </p:nvGrpSpPr>
        <p:grpSpPr>
          <a:xfrm>
            <a:off x="6705600" y="1140302"/>
            <a:ext cx="4584734" cy="4955698"/>
            <a:chOff x="4004875" y="1904625"/>
            <a:chExt cx="361875" cy="361875"/>
          </a:xfrm>
          <a:solidFill>
            <a:schemeClr val="bg1"/>
          </a:solidFill>
        </p:grpSpPr>
        <p:sp>
          <p:nvSpPr>
            <p:cNvPr id="4" name="Google Shape;12080;p23">
              <a:extLst>
                <a:ext uri="{FF2B5EF4-FFF2-40B4-BE49-F238E27FC236}">
                  <a16:creationId xmlns:a16="http://schemas.microsoft.com/office/drawing/2014/main" id="{A6BCF869-FBB0-19CD-BEAE-BEA62805DB1C}"/>
                </a:ext>
              </a:extLst>
            </p:cNvPr>
            <p:cNvSpPr/>
            <p:nvPr/>
          </p:nvSpPr>
          <p:spPr>
            <a:xfrm>
              <a:off x="4114425" y="1994900"/>
              <a:ext cx="35050" cy="51675"/>
            </a:xfrm>
            <a:custGeom>
              <a:avLst/>
              <a:gdLst/>
              <a:ahLst/>
              <a:cxnLst/>
              <a:rect l="l" t="t" r="r" b="b"/>
              <a:pathLst>
                <a:path w="1402" h="2067" extrusionOk="0">
                  <a:moveTo>
                    <a:pt x="1062" y="1"/>
                  </a:moveTo>
                  <a:cubicBezTo>
                    <a:pt x="1017" y="1"/>
                    <a:pt x="969" y="19"/>
                    <a:pt x="927" y="62"/>
                  </a:cubicBezTo>
                  <a:lnTo>
                    <a:pt x="93" y="864"/>
                  </a:lnTo>
                  <a:cubicBezTo>
                    <a:pt x="1" y="957"/>
                    <a:pt x="1" y="1080"/>
                    <a:pt x="93" y="1173"/>
                  </a:cubicBezTo>
                  <a:lnTo>
                    <a:pt x="958" y="2006"/>
                  </a:lnTo>
                  <a:cubicBezTo>
                    <a:pt x="1001" y="2049"/>
                    <a:pt x="1050" y="2067"/>
                    <a:pt x="1099" y="2067"/>
                  </a:cubicBezTo>
                  <a:cubicBezTo>
                    <a:pt x="1258" y="2067"/>
                    <a:pt x="1401" y="1870"/>
                    <a:pt x="1235" y="1728"/>
                  </a:cubicBezTo>
                  <a:lnTo>
                    <a:pt x="556" y="1018"/>
                  </a:lnTo>
                  <a:lnTo>
                    <a:pt x="1205" y="370"/>
                  </a:lnTo>
                  <a:cubicBezTo>
                    <a:pt x="1347" y="204"/>
                    <a:pt x="1215" y="1"/>
                    <a:pt x="1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12081;p23">
              <a:extLst>
                <a:ext uri="{FF2B5EF4-FFF2-40B4-BE49-F238E27FC236}">
                  <a16:creationId xmlns:a16="http://schemas.microsoft.com/office/drawing/2014/main" id="{A69382E0-9782-D385-F5EE-C62B85D42C66}"/>
                </a:ext>
              </a:extLst>
            </p:cNvPr>
            <p:cNvSpPr/>
            <p:nvPr/>
          </p:nvSpPr>
          <p:spPr>
            <a:xfrm>
              <a:off x="4222750" y="1994900"/>
              <a:ext cx="33675" cy="51675"/>
            </a:xfrm>
            <a:custGeom>
              <a:avLst/>
              <a:gdLst/>
              <a:ahLst/>
              <a:cxnLst/>
              <a:rect l="l" t="t" r="r" b="b"/>
              <a:pathLst>
                <a:path w="1347" h="2067" extrusionOk="0">
                  <a:moveTo>
                    <a:pt x="297" y="0"/>
                  </a:moveTo>
                  <a:cubicBezTo>
                    <a:pt x="131" y="0"/>
                    <a:pt x="1" y="197"/>
                    <a:pt x="143" y="339"/>
                  </a:cubicBezTo>
                  <a:lnTo>
                    <a:pt x="822" y="1049"/>
                  </a:lnTo>
                  <a:lnTo>
                    <a:pt x="174" y="1697"/>
                  </a:lnTo>
                  <a:cubicBezTo>
                    <a:pt x="31" y="1864"/>
                    <a:pt x="163" y="2067"/>
                    <a:pt x="330" y="2067"/>
                  </a:cubicBezTo>
                  <a:cubicBezTo>
                    <a:pt x="380" y="2067"/>
                    <a:pt x="433" y="2048"/>
                    <a:pt x="482" y="2006"/>
                  </a:cubicBezTo>
                  <a:lnTo>
                    <a:pt x="1285" y="1203"/>
                  </a:lnTo>
                  <a:cubicBezTo>
                    <a:pt x="1346" y="1111"/>
                    <a:pt x="1346" y="987"/>
                    <a:pt x="1285" y="895"/>
                  </a:cubicBezTo>
                  <a:lnTo>
                    <a:pt x="451" y="62"/>
                  </a:lnTo>
                  <a:cubicBezTo>
                    <a:pt x="401" y="19"/>
                    <a:pt x="348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2082;p23">
              <a:extLst>
                <a:ext uri="{FF2B5EF4-FFF2-40B4-BE49-F238E27FC236}">
                  <a16:creationId xmlns:a16="http://schemas.microsoft.com/office/drawing/2014/main" id="{BEB539E1-AC8F-022E-EC78-F9E6EB844E45}"/>
                </a:ext>
              </a:extLst>
            </p:cNvPr>
            <p:cNvSpPr/>
            <p:nvPr/>
          </p:nvSpPr>
          <p:spPr>
            <a:xfrm>
              <a:off x="4165875" y="1982250"/>
              <a:ext cx="39625" cy="75850"/>
            </a:xfrm>
            <a:custGeom>
              <a:avLst/>
              <a:gdLst/>
              <a:ahLst/>
              <a:cxnLst/>
              <a:rect l="l" t="t" r="r" b="b"/>
              <a:pathLst>
                <a:path w="1585" h="3034" extrusionOk="0">
                  <a:moveTo>
                    <a:pt x="1357" y="1"/>
                  </a:moveTo>
                  <a:cubicBezTo>
                    <a:pt x="1272" y="1"/>
                    <a:pt x="1176" y="41"/>
                    <a:pt x="1153" y="135"/>
                  </a:cubicBezTo>
                  <a:lnTo>
                    <a:pt x="42" y="2759"/>
                  </a:lnTo>
                  <a:cubicBezTo>
                    <a:pt x="0" y="2923"/>
                    <a:pt x="124" y="3033"/>
                    <a:pt x="247" y="3033"/>
                  </a:cubicBezTo>
                  <a:cubicBezTo>
                    <a:pt x="309" y="3033"/>
                    <a:pt x="371" y="3006"/>
                    <a:pt x="412" y="2944"/>
                  </a:cubicBezTo>
                  <a:lnTo>
                    <a:pt x="1554" y="290"/>
                  </a:lnTo>
                  <a:cubicBezTo>
                    <a:pt x="1585" y="197"/>
                    <a:pt x="1523" y="74"/>
                    <a:pt x="1430" y="12"/>
                  </a:cubicBezTo>
                  <a:cubicBezTo>
                    <a:pt x="1408" y="5"/>
                    <a:pt x="1383" y="1"/>
                    <a:pt x="1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2083;p23">
              <a:extLst>
                <a:ext uri="{FF2B5EF4-FFF2-40B4-BE49-F238E27FC236}">
                  <a16:creationId xmlns:a16="http://schemas.microsoft.com/office/drawing/2014/main" id="{0DE95971-86B9-C157-15F0-B31B7B0A71F8}"/>
                </a:ext>
              </a:extLst>
            </p:cNvPr>
            <p:cNvSpPr/>
            <p:nvPr/>
          </p:nvSpPr>
          <p:spPr>
            <a:xfrm>
              <a:off x="4004875" y="1904625"/>
              <a:ext cx="361875" cy="361875"/>
            </a:xfrm>
            <a:custGeom>
              <a:avLst/>
              <a:gdLst/>
              <a:ahLst/>
              <a:cxnLst/>
              <a:rect l="l" t="t" r="r" b="b"/>
              <a:pathLst>
                <a:path w="14475" h="14475" extrusionOk="0">
                  <a:moveTo>
                    <a:pt x="10833" y="432"/>
                  </a:moveTo>
                  <a:cubicBezTo>
                    <a:pt x="11327" y="432"/>
                    <a:pt x="11728" y="802"/>
                    <a:pt x="11728" y="1296"/>
                  </a:cubicBezTo>
                  <a:lnTo>
                    <a:pt x="11728" y="1636"/>
                  </a:lnTo>
                  <a:lnTo>
                    <a:pt x="2747" y="1636"/>
                  </a:lnTo>
                  <a:lnTo>
                    <a:pt x="2747" y="1296"/>
                  </a:lnTo>
                  <a:cubicBezTo>
                    <a:pt x="2747" y="833"/>
                    <a:pt x="3148" y="432"/>
                    <a:pt x="3642" y="432"/>
                  </a:cubicBezTo>
                  <a:close/>
                  <a:moveTo>
                    <a:pt x="11728" y="2068"/>
                  </a:moveTo>
                  <a:lnTo>
                    <a:pt x="11728" y="6697"/>
                  </a:lnTo>
                  <a:cubicBezTo>
                    <a:pt x="11728" y="7191"/>
                    <a:pt x="11327" y="7592"/>
                    <a:pt x="10864" y="7592"/>
                  </a:cubicBezTo>
                  <a:lnTo>
                    <a:pt x="3642" y="7592"/>
                  </a:lnTo>
                  <a:cubicBezTo>
                    <a:pt x="3148" y="7592"/>
                    <a:pt x="2747" y="7191"/>
                    <a:pt x="2747" y="6697"/>
                  </a:cubicBezTo>
                  <a:lnTo>
                    <a:pt x="2747" y="2068"/>
                  </a:lnTo>
                  <a:close/>
                  <a:moveTo>
                    <a:pt x="14043" y="9660"/>
                  </a:moveTo>
                  <a:lnTo>
                    <a:pt x="14043" y="10678"/>
                  </a:lnTo>
                  <a:cubicBezTo>
                    <a:pt x="14043" y="11049"/>
                    <a:pt x="13734" y="11357"/>
                    <a:pt x="13395" y="11357"/>
                  </a:cubicBezTo>
                  <a:lnTo>
                    <a:pt x="13395" y="11326"/>
                  </a:lnTo>
                  <a:lnTo>
                    <a:pt x="1112" y="11326"/>
                  </a:lnTo>
                  <a:cubicBezTo>
                    <a:pt x="741" y="11326"/>
                    <a:pt x="433" y="11049"/>
                    <a:pt x="433" y="10678"/>
                  </a:cubicBezTo>
                  <a:lnTo>
                    <a:pt x="433" y="9660"/>
                  </a:lnTo>
                  <a:close/>
                  <a:moveTo>
                    <a:pt x="8148" y="11758"/>
                  </a:moveTo>
                  <a:lnTo>
                    <a:pt x="8148" y="13147"/>
                  </a:lnTo>
                  <a:lnTo>
                    <a:pt x="6389" y="13147"/>
                  </a:lnTo>
                  <a:lnTo>
                    <a:pt x="6389" y="11758"/>
                  </a:lnTo>
                  <a:close/>
                  <a:moveTo>
                    <a:pt x="3642" y="0"/>
                  </a:moveTo>
                  <a:cubicBezTo>
                    <a:pt x="2902" y="0"/>
                    <a:pt x="2315" y="586"/>
                    <a:pt x="2315" y="1296"/>
                  </a:cubicBezTo>
                  <a:lnTo>
                    <a:pt x="2315" y="2160"/>
                  </a:lnTo>
                  <a:lnTo>
                    <a:pt x="1081" y="2160"/>
                  </a:lnTo>
                  <a:cubicBezTo>
                    <a:pt x="494" y="2160"/>
                    <a:pt x="1" y="2654"/>
                    <a:pt x="1" y="3271"/>
                  </a:cubicBezTo>
                  <a:lnTo>
                    <a:pt x="1" y="3981"/>
                  </a:lnTo>
                  <a:cubicBezTo>
                    <a:pt x="1" y="4120"/>
                    <a:pt x="109" y="4189"/>
                    <a:pt x="217" y="4189"/>
                  </a:cubicBezTo>
                  <a:cubicBezTo>
                    <a:pt x="325" y="4189"/>
                    <a:pt x="433" y="4120"/>
                    <a:pt x="433" y="3981"/>
                  </a:cubicBezTo>
                  <a:lnTo>
                    <a:pt x="433" y="3271"/>
                  </a:lnTo>
                  <a:cubicBezTo>
                    <a:pt x="433" y="2901"/>
                    <a:pt x="710" y="2592"/>
                    <a:pt x="1081" y="2592"/>
                  </a:cubicBezTo>
                  <a:lnTo>
                    <a:pt x="2315" y="2592"/>
                  </a:lnTo>
                  <a:lnTo>
                    <a:pt x="2315" y="6697"/>
                  </a:lnTo>
                  <a:cubicBezTo>
                    <a:pt x="2315" y="7407"/>
                    <a:pt x="2902" y="7993"/>
                    <a:pt x="3642" y="7993"/>
                  </a:cubicBezTo>
                  <a:lnTo>
                    <a:pt x="10833" y="7993"/>
                  </a:lnTo>
                  <a:cubicBezTo>
                    <a:pt x="11574" y="7993"/>
                    <a:pt x="12129" y="7407"/>
                    <a:pt x="12129" y="6697"/>
                  </a:cubicBezTo>
                  <a:lnTo>
                    <a:pt x="12129" y="2592"/>
                  </a:lnTo>
                  <a:lnTo>
                    <a:pt x="13395" y="2592"/>
                  </a:lnTo>
                  <a:cubicBezTo>
                    <a:pt x="13734" y="2592"/>
                    <a:pt x="14043" y="2901"/>
                    <a:pt x="14043" y="3271"/>
                  </a:cubicBezTo>
                  <a:lnTo>
                    <a:pt x="14043" y="9228"/>
                  </a:lnTo>
                  <a:lnTo>
                    <a:pt x="433" y="9228"/>
                  </a:lnTo>
                  <a:lnTo>
                    <a:pt x="433" y="5185"/>
                  </a:lnTo>
                  <a:cubicBezTo>
                    <a:pt x="433" y="5046"/>
                    <a:pt x="325" y="4976"/>
                    <a:pt x="217" y="4976"/>
                  </a:cubicBezTo>
                  <a:cubicBezTo>
                    <a:pt x="109" y="4976"/>
                    <a:pt x="1" y="5046"/>
                    <a:pt x="1" y="5185"/>
                  </a:cubicBezTo>
                  <a:lnTo>
                    <a:pt x="1" y="10678"/>
                  </a:lnTo>
                  <a:cubicBezTo>
                    <a:pt x="1" y="11265"/>
                    <a:pt x="494" y="11758"/>
                    <a:pt x="1112" y="11758"/>
                  </a:cubicBezTo>
                  <a:lnTo>
                    <a:pt x="5957" y="11758"/>
                  </a:lnTo>
                  <a:lnTo>
                    <a:pt x="5957" y="13147"/>
                  </a:lnTo>
                  <a:lnTo>
                    <a:pt x="4877" y="13147"/>
                  </a:lnTo>
                  <a:cubicBezTo>
                    <a:pt x="4043" y="13147"/>
                    <a:pt x="4043" y="14474"/>
                    <a:pt x="4877" y="14474"/>
                  </a:cubicBezTo>
                  <a:lnTo>
                    <a:pt x="7809" y="14474"/>
                  </a:lnTo>
                  <a:cubicBezTo>
                    <a:pt x="8077" y="14474"/>
                    <a:pt x="8086" y="14071"/>
                    <a:pt x="7836" y="14071"/>
                  </a:cubicBezTo>
                  <a:cubicBezTo>
                    <a:pt x="7827" y="14071"/>
                    <a:pt x="7818" y="14072"/>
                    <a:pt x="7809" y="14073"/>
                  </a:cubicBezTo>
                  <a:lnTo>
                    <a:pt x="4877" y="14073"/>
                  </a:lnTo>
                  <a:cubicBezTo>
                    <a:pt x="4599" y="14011"/>
                    <a:pt x="4599" y="13610"/>
                    <a:pt x="4877" y="13579"/>
                  </a:cubicBezTo>
                  <a:lnTo>
                    <a:pt x="9599" y="13579"/>
                  </a:lnTo>
                  <a:cubicBezTo>
                    <a:pt x="9876" y="13610"/>
                    <a:pt x="9876" y="14011"/>
                    <a:pt x="9599" y="14073"/>
                  </a:cubicBezTo>
                  <a:lnTo>
                    <a:pt x="9043" y="14073"/>
                  </a:lnTo>
                  <a:cubicBezTo>
                    <a:pt x="8765" y="14073"/>
                    <a:pt x="8765" y="14474"/>
                    <a:pt x="9043" y="14474"/>
                  </a:cubicBezTo>
                  <a:lnTo>
                    <a:pt x="9599" y="14474"/>
                  </a:lnTo>
                  <a:cubicBezTo>
                    <a:pt x="10432" y="14474"/>
                    <a:pt x="10432" y="13147"/>
                    <a:pt x="9599" y="13147"/>
                  </a:cubicBezTo>
                  <a:lnTo>
                    <a:pt x="8549" y="13147"/>
                  </a:lnTo>
                  <a:lnTo>
                    <a:pt x="8549" y="11758"/>
                  </a:lnTo>
                  <a:lnTo>
                    <a:pt x="13364" y="11758"/>
                  </a:lnTo>
                  <a:cubicBezTo>
                    <a:pt x="13981" y="11758"/>
                    <a:pt x="14475" y="11265"/>
                    <a:pt x="14475" y="10678"/>
                  </a:cubicBezTo>
                  <a:lnTo>
                    <a:pt x="14475" y="3271"/>
                  </a:lnTo>
                  <a:cubicBezTo>
                    <a:pt x="14475" y="2654"/>
                    <a:pt x="13981" y="2160"/>
                    <a:pt x="13364" y="2160"/>
                  </a:cubicBezTo>
                  <a:lnTo>
                    <a:pt x="12129" y="2160"/>
                  </a:lnTo>
                  <a:lnTo>
                    <a:pt x="12129" y="1296"/>
                  </a:lnTo>
                  <a:cubicBezTo>
                    <a:pt x="12129" y="586"/>
                    <a:pt x="11574" y="0"/>
                    <a:pt x="108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2084;p23">
              <a:extLst>
                <a:ext uri="{FF2B5EF4-FFF2-40B4-BE49-F238E27FC236}">
                  <a16:creationId xmlns:a16="http://schemas.microsoft.com/office/drawing/2014/main" id="{030CF3EE-1A38-4D5C-DFAB-B89086611AA6}"/>
                </a:ext>
              </a:extLst>
            </p:cNvPr>
            <p:cNvSpPr/>
            <p:nvPr/>
          </p:nvSpPr>
          <p:spPr>
            <a:xfrm>
              <a:off x="4087425" y="1926225"/>
              <a:ext cx="13925" cy="10825"/>
            </a:xfrm>
            <a:custGeom>
              <a:avLst/>
              <a:gdLst/>
              <a:ahLst/>
              <a:cxnLst/>
              <a:rect l="l" t="t" r="r" b="b"/>
              <a:pathLst>
                <a:path w="557" h="433" extrusionOk="0">
                  <a:moveTo>
                    <a:pt x="278" y="0"/>
                  </a:moveTo>
                  <a:cubicBezTo>
                    <a:pt x="1" y="0"/>
                    <a:pt x="1" y="432"/>
                    <a:pt x="278" y="432"/>
                  </a:cubicBezTo>
                  <a:cubicBezTo>
                    <a:pt x="556" y="432"/>
                    <a:pt x="556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2085;p23">
              <a:extLst>
                <a:ext uri="{FF2B5EF4-FFF2-40B4-BE49-F238E27FC236}">
                  <a16:creationId xmlns:a16="http://schemas.microsoft.com/office/drawing/2014/main" id="{362225D0-5AF0-CC2B-F292-F67E9993A55E}"/>
                </a:ext>
              </a:extLst>
            </p:cNvPr>
            <p:cNvSpPr/>
            <p:nvPr/>
          </p:nvSpPr>
          <p:spPr>
            <a:xfrm>
              <a:off x="4105175" y="1926225"/>
              <a:ext cx="13925" cy="10825"/>
            </a:xfrm>
            <a:custGeom>
              <a:avLst/>
              <a:gdLst/>
              <a:ahLst/>
              <a:cxnLst/>
              <a:rect l="l" t="t" r="r" b="b"/>
              <a:pathLst>
                <a:path w="557" h="433" extrusionOk="0">
                  <a:moveTo>
                    <a:pt x="278" y="0"/>
                  </a:moveTo>
                  <a:cubicBezTo>
                    <a:pt x="1" y="0"/>
                    <a:pt x="1" y="432"/>
                    <a:pt x="278" y="432"/>
                  </a:cubicBezTo>
                  <a:cubicBezTo>
                    <a:pt x="556" y="432"/>
                    <a:pt x="556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2086;p23">
              <a:extLst>
                <a:ext uri="{FF2B5EF4-FFF2-40B4-BE49-F238E27FC236}">
                  <a16:creationId xmlns:a16="http://schemas.microsoft.com/office/drawing/2014/main" id="{885C6A05-532B-FFC8-5C7F-118377EAC56A}"/>
                </a:ext>
              </a:extLst>
            </p:cNvPr>
            <p:cNvSpPr/>
            <p:nvPr/>
          </p:nvSpPr>
          <p:spPr>
            <a:xfrm>
              <a:off x="4122925" y="1926225"/>
              <a:ext cx="14675" cy="10825"/>
            </a:xfrm>
            <a:custGeom>
              <a:avLst/>
              <a:gdLst/>
              <a:ahLst/>
              <a:cxnLst/>
              <a:rect l="l" t="t" r="r" b="b"/>
              <a:pathLst>
                <a:path w="587" h="433" extrusionOk="0">
                  <a:moveTo>
                    <a:pt x="309" y="0"/>
                  </a:moveTo>
                  <a:cubicBezTo>
                    <a:pt x="0" y="0"/>
                    <a:pt x="0" y="432"/>
                    <a:pt x="309" y="432"/>
                  </a:cubicBezTo>
                  <a:cubicBezTo>
                    <a:pt x="587" y="432"/>
                    <a:pt x="587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823C95-BA5E-E044-8B0B-9D4CC7197EB1}"/>
              </a:ext>
            </a:extLst>
          </p:cNvPr>
          <p:cNvSpPr txBox="1"/>
          <p:nvPr/>
        </p:nvSpPr>
        <p:spPr>
          <a:xfrm>
            <a:off x="345440" y="1816576"/>
            <a:ext cx="6350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Import required libraries: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Pandas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 err="1"/>
              <a:t>Numpy</a:t>
            </a:r>
            <a:endParaRPr lang="en-IN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Matplotlib: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IN" sz="2800" b="0" i="0" dirty="0">
                <a:solidFill>
                  <a:srgbClr val="E83E8C"/>
                </a:solidFill>
                <a:effectLst/>
                <a:latin typeface="SFMono-Regular"/>
              </a:rPr>
              <a:t>pip install matplotlib</a:t>
            </a:r>
            <a:r>
              <a:rPr lang="en-IN" sz="2800" dirty="0">
                <a:solidFill>
                  <a:srgbClr val="E83E8C"/>
                </a:solidFill>
                <a:latin typeface="SFMono-Regular"/>
              </a:rPr>
              <a:t>  </a:t>
            </a:r>
          </a:p>
          <a:p>
            <a:pPr lvl="2"/>
            <a:r>
              <a:rPr lang="en-IN" sz="2800" dirty="0">
                <a:latin typeface="SFMono-Regular"/>
              </a:rPr>
              <a:t>	OR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IN" sz="2800" b="0" i="0" dirty="0" err="1">
                <a:solidFill>
                  <a:srgbClr val="E83E8C"/>
                </a:solidFill>
                <a:effectLst/>
                <a:latin typeface="SFMono-Regular"/>
              </a:rPr>
              <a:t>conda</a:t>
            </a:r>
            <a:r>
              <a:rPr lang="en-IN" sz="2800" b="0" i="0" dirty="0">
                <a:solidFill>
                  <a:srgbClr val="E83E8C"/>
                </a:solidFill>
                <a:effectLst/>
                <a:latin typeface="SFMono-Regular"/>
              </a:rPr>
              <a:t> install matplotlib</a:t>
            </a:r>
            <a:endParaRPr lang="en-IN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2803666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200">
              <a:srgbClr val="0070C0"/>
            </a:gs>
            <a:gs pos="19593">
              <a:srgbClr val="6600FF"/>
            </a:gs>
            <a:gs pos="78320">
              <a:srgbClr val="7030A0"/>
            </a:gs>
            <a:gs pos="58000">
              <a:schemeClr val="accent5">
                <a:lumMod val="75000"/>
              </a:schemeClr>
            </a:gs>
            <a:gs pos="87000">
              <a:srgbClr val="00B0F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EA0D97-E0EB-8F62-2005-9FF647E501DF}"/>
              </a:ext>
            </a:extLst>
          </p:cNvPr>
          <p:cNvSpPr txBox="1"/>
          <p:nvPr/>
        </p:nvSpPr>
        <p:spPr>
          <a:xfrm>
            <a:off x="891251" y="648182"/>
            <a:ext cx="9618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 2 – Importing  Data </a:t>
            </a:r>
          </a:p>
        </p:txBody>
      </p:sp>
      <p:grpSp>
        <p:nvGrpSpPr>
          <p:cNvPr id="3" name="Google Shape;13129;p26">
            <a:extLst>
              <a:ext uri="{FF2B5EF4-FFF2-40B4-BE49-F238E27FC236}">
                <a16:creationId xmlns:a16="http://schemas.microsoft.com/office/drawing/2014/main" id="{C30C4A01-2077-1DD8-5877-30226613F685}"/>
              </a:ext>
            </a:extLst>
          </p:cNvPr>
          <p:cNvGrpSpPr/>
          <p:nvPr/>
        </p:nvGrpSpPr>
        <p:grpSpPr>
          <a:xfrm>
            <a:off x="7584295" y="1047039"/>
            <a:ext cx="3716454" cy="4763922"/>
            <a:chOff x="6242375" y="4171575"/>
            <a:chExt cx="363425" cy="363425"/>
          </a:xfrm>
          <a:solidFill>
            <a:schemeClr val="bg1"/>
          </a:solidFill>
        </p:grpSpPr>
        <p:sp>
          <p:nvSpPr>
            <p:cNvPr id="4" name="Google Shape;13130;p26">
              <a:extLst>
                <a:ext uri="{FF2B5EF4-FFF2-40B4-BE49-F238E27FC236}">
                  <a16:creationId xmlns:a16="http://schemas.microsoft.com/office/drawing/2014/main" id="{1AC04DCC-9FC2-C6B4-78A9-6FDACFF794D7}"/>
                </a:ext>
              </a:extLst>
            </p:cNvPr>
            <p:cNvSpPr/>
            <p:nvPr/>
          </p:nvSpPr>
          <p:spPr>
            <a:xfrm>
              <a:off x="6479225" y="4367550"/>
              <a:ext cx="86450" cy="13900"/>
            </a:xfrm>
            <a:custGeom>
              <a:avLst/>
              <a:gdLst/>
              <a:ahLst/>
              <a:cxnLst/>
              <a:rect l="l" t="t" r="r" b="b"/>
              <a:pathLst>
                <a:path w="3458" h="556" extrusionOk="0">
                  <a:moveTo>
                    <a:pt x="371" y="0"/>
                  </a:moveTo>
                  <a:cubicBezTo>
                    <a:pt x="1" y="0"/>
                    <a:pt x="1" y="556"/>
                    <a:pt x="371" y="556"/>
                  </a:cubicBezTo>
                  <a:lnTo>
                    <a:pt x="3087" y="556"/>
                  </a:lnTo>
                  <a:cubicBezTo>
                    <a:pt x="3457" y="556"/>
                    <a:pt x="3457" y="0"/>
                    <a:pt x="3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13131;p26">
              <a:extLst>
                <a:ext uri="{FF2B5EF4-FFF2-40B4-BE49-F238E27FC236}">
                  <a16:creationId xmlns:a16="http://schemas.microsoft.com/office/drawing/2014/main" id="{EA4BA906-891B-B57D-5CA7-BDAA0E9F522E}"/>
                </a:ext>
              </a:extLst>
            </p:cNvPr>
            <p:cNvSpPr/>
            <p:nvPr/>
          </p:nvSpPr>
          <p:spPr>
            <a:xfrm>
              <a:off x="6499700" y="4409875"/>
              <a:ext cx="67050" cy="14125"/>
            </a:xfrm>
            <a:custGeom>
              <a:avLst/>
              <a:gdLst/>
              <a:ahLst/>
              <a:cxnLst/>
              <a:rect l="l" t="t" r="r" b="b"/>
              <a:pathLst>
                <a:path w="2682" h="565" extrusionOk="0">
                  <a:moveTo>
                    <a:pt x="335" y="1"/>
                  </a:moveTo>
                  <a:cubicBezTo>
                    <a:pt x="1" y="1"/>
                    <a:pt x="1" y="564"/>
                    <a:pt x="335" y="564"/>
                  </a:cubicBezTo>
                  <a:cubicBezTo>
                    <a:pt x="351" y="564"/>
                    <a:pt x="368" y="563"/>
                    <a:pt x="385" y="560"/>
                  </a:cubicBezTo>
                  <a:lnTo>
                    <a:pt x="2268" y="560"/>
                  </a:lnTo>
                  <a:cubicBezTo>
                    <a:pt x="2287" y="563"/>
                    <a:pt x="2305" y="564"/>
                    <a:pt x="2322" y="564"/>
                  </a:cubicBezTo>
                  <a:cubicBezTo>
                    <a:pt x="2682" y="564"/>
                    <a:pt x="2682" y="1"/>
                    <a:pt x="2322" y="1"/>
                  </a:cubicBezTo>
                  <a:cubicBezTo>
                    <a:pt x="2305" y="1"/>
                    <a:pt x="2287" y="2"/>
                    <a:pt x="2268" y="5"/>
                  </a:cubicBezTo>
                  <a:lnTo>
                    <a:pt x="385" y="5"/>
                  </a:lnTo>
                  <a:cubicBezTo>
                    <a:pt x="368" y="2"/>
                    <a:pt x="351" y="1"/>
                    <a:pt x="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3132;p26">
              <a:extLst>
                <a:ext uri="{FF2B5EF4-FFF2-40B4-BE49-F238E27FC236}">
                  <a16:creationId xmlns:a16="http://schemas.microsoft.com/office/drawing/2014/main" id="{DA7E20BE-5B51-C686-FD96-EA4B3EF9F7CC}"/>
                </a:ext>
              </a:extLst>
            </p:cNvPr>
            <p:cNvSpPr/>
            <p:nvPr/>
          </p:nvSpPr>
          <p:spPr>
            <a:xfrm>
              <a:off x="6477925" y="4452400"/>
              <a:ext cx="89050" cy="14725"/>
            </a:xfrm>
            <a:custGeom>
              <a:avLst/>
              <a:gdLst/>
              <a:ahLst/>
              <a:cxnLst/>
              <a:rect l="l" t="t" r="r" b="b"/>
              <a:pathLst>
                <a:path w="3562" h="589" extrusionOk="0">
                  <a:moveTo>
                    <a:pt x="394" y="0"/>
                  </a:moveTo>
                  <a:cubicBezTo>
                    <a:pt x="1" y="0"/>
                    <a:pt x="1" y="589"/>
                    <a:pt x="394" y="589"/>
                  </a:cubicBezTo>
                  <a:cubicBezTo>
                    <a:pt x="403" y="589"/>
                    <a:pt x="413" y="588"/>
                    <a:pt x="423" y="588"/>
                  </a:cubicBezTo>
                  <a:lnTo>
                    <a:pt x="3139" y="588"/>
                  </a:lnTo>
                  <a:cubicBezTo>
                    <a:pt x="3149" y="588"/>
                    <a:pt x="3159" y="589"/>
                    <a:pt x="3168" y="589"/>
                  </a:cubicBezTo>
                  <a:cubicBezTo>
                    <a:pt x="3561" y="589"/>
                    <a:pt x="3561" y="0"/>
                    <a:pt x="3168" y="0"/>
                  </a:cubicBezTo>
                  <a:cubicBezTo>
                    <a:pt x="3159" y="0"/>
                    <a:pt x="3149" y="1"/>
                    <a:pt x="3139" y="1"/>
                  </a:cubicBezTo>
                  <a:lnTo>
                    <a:pt x="423" y="1"/>
                  </a:lnTo>
                  <a:cubicBezTo>
                    <a:pt x="413" y="1"/>
                    <a:pt x="403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3133;p26">
              <a:extLst>
                <a:ext uri="{FF2B5EF4-FFF2-40B4-BE49-F238E27FC236}">
                  <a16:creationId xmlns:a16="http://schemas.microsoft.com/office/drawing/2014/main" id="{58F0EA93-2F19-B9D7-28C6-B217E23D73F0}"/>
                </a:ext>
              </a:extLst>
            </p:cNvPr>
            <p:cNvSpPr/>
            <p:nvPr/>
          </p:nvSpPr>
          <p:spPr>
            <a:xfrm>
              <a:off x="6459950" y="4520325"/>
              <a:ext cx="14675" cy="14675"/>
            </a:xfrm>
            <a:custGeom>
              <a:avLst/>
              <a:gdLst/>
              <a:ahLst/>
              <a:cxnLst/>
              <a:rect l="l" t="t" r="r" b="b"/>
              <a:pathLst>
                <a:path w="587" h="587" extrusionOk="0">
                  <a:moveTo>
                    <a:pt x="278" y="0"/>
                  </a:moveTo>
                  <a:cubicBezTo>
                    <a:pt x="124" y="0"/>
                    <a:pt x="0" y="154"/>
                    <a:pt x="0" y="309"/>
                  </a:cubicBezTo>
                  <a:cubicBezTo>
                    <a:pt x="0" y="463"/>
                    <a:pt x="124" y="586"/>
                    <a:pt x="278" y="586"/>
                  </a:cubicBezTo>
                  <a:cubicBezTo>
                    <a:pt x="432" y="586"/>
                    <a:pt x="587" y="463"/>
                    <a:pt x="587" y="309"/>
                  </a:cubicBezTo>
                  <a:cubicBezTo>
                    <a:pt x="587" y="154"/>
                    <a:pt x="432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3134;p26">
              <a:extLst>
                <a:ext uri="{FF2B5EF4-FFF2-40B4-BE49-F238E27FC236}">
                  <a16:creationId xmlns:a16="http://schemas.microsoft.com/office/drawing/2014/main" id="{85F8A663-A34C-125C-3DEF-7FC6712737EE}"/>
                </a:ext>
              </a:extLst>
            </p:cNvPr>
            <p:cNvSpPr/>
            <p:nvPr/>
          </p:nvSpPr>
          <p:spPr>
            <a:xfrm>
              <a:off x="6242375" y="4171575"/>
              <a:ext cx="363425" cy="363425"/>
            </a:xfrm>
            <a:custGeom>
              <a:avLst/>
              <a:gdLst/>
              <a:ahLst/>
              <a:cxnLst/>
              <a:rect l="l" t="t" r="r" b="b"/>
              <a:pathLst>
                <a:path w="14537" h="14537" extrusionOk="0">
                  <a:moveTo>
                    <a:pt x="8703" y="556"/>
                  </a:moveTo>
                  <a:lnTo>
                    <a:pt x="8703" y="1698"/>
                  </a:lnTo>
                  <a:lnTo>
                    <a:pt x="617" y="1698"/>
                  </a:lnTo>
                  <a:lnTo>
                    <a:pt x="617" y="865"/>
                  </a:lnTo>
                  <a:cubicBezTo>
                    <a:pt x="617" y="710"/>
                    <a:pt x="741" y="556"/>
                    <a:pt x="895" y="556"/>
                  </a:cubicBezTo>
                  <a:close/>
                  <a:moveTo>
                    <a:pt x="10123" y="556"/>
                  </a:moveTo>
                  <a:cubicBezTo>
                    <a:pt x="10277" y="556"/>
                    <a:pt x="10401" y="710"/>
                    <a:pt x="10401" y="865"/>
                  </a:cubicBezTo>
                  <a:lnTo>
                    <a:pt x="10401" y="1698"/>
                  </a:lnTo>
                  <a:lnTo>
                    <a:pt x="9290" y="1698"/>
                  </a:lnTo>
                  <a:lnTo>
                    <a:pt x="9290" y="556"/>
                  </a:lnTo>
                  <a:close/>
                  <a:moveTo>
                    <a:pt x="12283" y="4815"/>
                  </a:moveTo>
                  <a:lnTo>
                    <a:pt x="12283" y="5957"/>
                  </a:lnTo>
                  <a:lnTo>
                    <a:pt x="4166" y="5957"/>
                  </a:lnTo>
                  <a:lnTo>
                    <a:pt x="4166" y="5124"/>
                  </a:lnTo>
                  <a:cubicBezTo>
                    <a:pt x="4166" y="4938"/>
                    <a:pt x="4290" y="4815"/>
                    <a:pt x="4444" y="4815"/>
                  </a:cubicBezTo>
                  <a:close/>
                  <a:moveTo>
                    <a:pt x="13703" y="4815"/>
                  </a:moveTo>
                  <a:cubicBezTo>
                    <a:pt x="13857" y="4815"/>
                    <a:pt x="13981" y="4938"/>
                    <a:pt x="13981" y="5124"/>
                  </a:cubicBezTo>
                  <a:lnTo>
                    <a:pt x="13981" y="5957"/>
                  </a:lnTo>
                  <a:lnTo>
                    <a:pt x="12839" y="5957"/>
                  </a:lnTo>
                  <a:lnTo>
                    <a:pt x="12839" y="4815"/>
                  </a:lnTo>
                  <a:close/>
                  <a:moveTo>
                    <a:pt x="10401" y="2284"/>
                  </a:moveTo>
                  <a:lnTo>
                    <a:pt x="10401" y="4260"/>
                  </a:lnTo>
                  <a:lnTo>
                    <a:pt x="4444" y="4260"/>
                  </a:lnTo>
                  <a:cubicBezTo>
                    <a:pt x="3981" y="4260"/>
                    <a:pt x="3611" y="4630"/>
                    <a:pt x="3611" y="5124"/>
                  </a:cubicBezTo>
                  <a:lnTo>
                    <a:pt x="3611" y="8673"/>
                  </a:lnTo>
                  <a:lnTo>
                    <a:pt x="2870" y="8673"/>
                  </a:lnTo>
                  <a:cubicBezTo>
                    <a:pt x="2853" y="8674"/>
                    <a:pt x="2836" y="8675"/>
                    <a:pt x="2819" y="8675"/>
                  </a:cubicBezTo>
                  <a:cubicBezTo>
                    <a:pt x="2506" y="8675"/>
                    <a:pt x="2284" y="8410"/>
                    <a:pt x="2284" y="8117"/>
                  </a:cubicBezTo>
                  <a:cubicBezTo>
                    <a:pt x="2315" y="7901"/>
                    <a:pt x="2160" y="7793"/>
                    <a:pt x="2006" y="7793"/>
                  </a:cubicBezTo>
                  <a:cubicBezTo>
                    <a:pt x="1852" y="7793"/>
                    <a:pt x="1697" y="7901"/>
                    <a:pt x="1728" y="8117"/>
                  </a:cubicBezTo>
                  <a:lnTo>
                    <a:pt x="1728" y="9537"/>
                  </a:lnTo>
                  <a:lnTo>
                    <a:pt x="864" y="9537"/>
                  </a:lnTo>
                  <a:cubicBezTo>
                    <a:pt x="710" y="9537"/>
                    <a:pt x="586" y="9413"/>
                    <a:pt x="586" y="9259"/>
                  </a:cubicBezTo>
                  <a:lnTo>
                    <a:pt x="586" y="2284"/>
                  </a:lnTo>
                  <a:close/>
                  <a:moveTo>
                    <a:pt x="6728" y="8642"/>
                  </a:moveTo>
                  <a:lnTo>
                    <a:pt x="8487" y="9815"/>
                  </a:lnTo>
                  <a:lnTo>
                    <a:pt x="6728" y="10957"/>
                  </a:lnTo>
                  <a:lnTo>
                    <a:pt x="6728" y="10648"/>
                  </a:lnTo>
                  <a:cubicBezTo>
                    <a:pt x="6728" y="10494"/>
                    <a:pt x="6605" y="10370"/>
                    <a:pt x="6450" y="10370"/>
                  </a:cubicBezTo>
                  <a:lnTo>
                    <a:pt x="2870" y="10370"/>
                  </a:lnTo>
                  <a:cubicBezTo>
                    <a:pt x="2531" y="10370"/>
                    <a:pt x="2284" y="10092"/>
                    <a:pt x="2284" y="9784"/>
                  </a:cubicBezTo>
                  <a:lnTo>
                    <a:pt x="2284" y="9074"/>
                  </a:lnTo>
                  <a:cubicBezTo>
                    <a:pt x="2469" y="9167"/>
                    <a:pt x="2654" y="9228"/>
                    <a:pt x="2870" y="9228"/>
                  </a:cubicBezTo>
                  <a:lnTo>
                    <a:pt x="6450" y="9259"/>
                  </a:lnTo>
                  <a:cubicBezTo>
                    <a:pt x="6605" y="9259"/>
                    <a:pt x="6728" y="9136"/>
                    <a:pt x="6728" y="8981"/>
                  </a:cubicBezTo>
                  <a:lnTo>
                    <a:pt x="6728" y="8642"/>
                  </a:lnTo>
                  <a:close/>
                  <a:moveTo>
                    <a:pt x="864" y="1"/>
                  </a:moveTo>
                  <a:cubicBezTo>
                    <a:pt x="401" y="1"/>
                    <a:pt x="0" y="371"/>
                    <a:pt x="0" y="865"/>
                  </a:cubicBezTo>
                  <a:lnTo>
                    <a:pt x="0" y="9259"/>
                  </a:lnTo>
                  <a:cubicBezTo>
                    <a:pt x="0" y="9722"/>
                    <a:pt x="401" y="10092"/>
                    <a:pt x="864" y="10092"/>
                  </a:cubicBezTo>
                  <a:lnTo>
                    <a:pt x="1759" y="10092"/>
                  </a:lnTo>
                  <a:cubicBezTo>
                    <a:pt x="1883" y="10586"/>
                    <a:pt x="2346" y="10957"/>
                    <a:pt x="2839" y="10957"/>
                  </a:cubicBezTo>
                  <a:lnTo>
                    <a:pt x="3580" y="10957"/>
                  </a:lnTo>
                  <a:lnTo>
                    <a:pt x="3580" y="13672"/>
                  </a:lnTo>
                  <a:cubicBezTo>
                    <a:pt x="3580" y="14166"/>
                    <a:pt x="3981" y="14536"/>
                    <a:pt x="4444" y="14536"/>
                  </a:cubicBezTo>
                  <a:lnTo>
                    <a:pt x="7716" y="14536"/>
                  </a:lnTo>
                  <a:cubicBezTo>
                    <a:pt x="7870" y="14536"/>
                    <a:pt x="7993" y="14413"/>
                    <a:pt x="7993" y="14259"/>
                  </a:cubicBezTo>
                  <a:cubicBezTo>
                    <a:pt x="7993" y="14104"/>
                    <a:pt x="7870" y="13950"/>
                    <a:pt x="7716" y="13950"/>
                  </a:cubicBezTo>
                  <a:lnTo>
                    <a:pt x="4444" y="13950"/>
                  </a:lnTo>
                  <a:cubicBezTo>
                    <a:pt x="4290" y="13950"/>
                    <a:pt x="4166" y="13827"/>
                    <a:pt x="4166" y="13672"/>
                  </a:cubicBezTo>
                  <a:lnTo>
                    <a:pt x="4166" y="10957"/>
                  </a:lnTo>
                  <a:lnTo>
                    <a:pt x="6142" y="10957"/>
                  </a:lnTo>
                  <a:lnTo>
                    <a:pt x="6142" y="11512"/>
                  </a:lnTo>
                  <a:cubicBezTo>
                    <a:pt x="6142" y="11635"/>
                    <a:pt x="6203" y="11728"/>
                    <a:pt x="6296" y="11759"/>
                  </a:cubicBezTo>
                  <a:cubicBezTo>
                    <a:pt x="6342" y="11790"/>
                    <a:pt x="6388" y="11805"/>
                    <a:pt x="6435" y="11805"/>
                  </a:cubicBezTo>
                  <a:cubicBezTo>
                    <a:pt x="6481" y="11805"/>
                    <a:pt x="6527" y="11790"/>
                    <a:pt x="6574" y="11759"/>
                  </a:cubicBezTo>
                  <a:lnTo>
                    <a:pt x="9135" y="10062"/>
                  </a:lnTo>
                  <a:cubicBezTo>
                    <a:pt x="9320" y="9969"/>
                    <a:pt x="9320" y="9722"/>
                    <a:pt x="9135" y="9599"/>
                  </a:cubicBezTo>
                  <a:lnTo>
                    <a:pt x="6574" y="7901"/>
                  </a:lnTo>
                  <a:cubicBezTo>
                    <a:pt x="6523" y="7867"/>
                    <a:pt x="6468" y="7852"/>
                    <a:pt x="6414" y="7852"/>
                  </a:cubicBezTo>
                  <a:cubicBezTo>
                    <a:pt x="6272" y="7852"/>
                    <a:pt x="6142" y="7960"/>
                    <a:pt x="6142" y="8117"/>
                  </a:cubicBezTo>
                  <a:lnTo>
                    <a:pt x="6142" y="8673"/>
                  </a:lnTo>
                  <a:lnTo>
                    <a:pt x="4166" y="8673"/>
                  </a:lnTo>
                  <a:lnTo>
                    <a:pt x="4166" y="6543"/>
                  </a:lnTo>
                  <a:lnTo>
                    <a:pt x="13981" y="6543"/>
                  </a:lnTo>
                  <a:lnTo>
                    <a:pt x="13981" y="13672"/>
                  </a:lnTo>
                  <a:cubicBezTo>
                    <a:pt x="13981" y="13827"/>
                    <a:pt x="13857" y="13981"/>
                    <a:pt x="13703" y="13981"/>
                  </a:cubicBezTo>
                  <a:lnTo>
                    <a:pt x="10246" y="13981"/>
                  </a:lnTo>
                  <a:cubicBezTo>
                    <a:pt x="10092" y="13981"/>
                    <a:pt x="9968" y="14104"/>
                    <a:pt x="9968" y="14259"/>
                  </a:cubicBezTo>
                  <a:cubicBezTo>
                    <a:pt x="9968" y="14413"/>
                    <a:pt x="10092" y="14536"/>
                    <a:pt x="10246" y="14536"/>
                  </a:cubicBezTo>
                  <a:lnTo>
                    <a:pt x="13703" y="14536"/>
                  </a:lnTo>
                  <a:cubicBezTo>
                    <a:pt x="14166" y="14536"/>
                    <a:pt x="14536" y="14166"/>
                    <a:pt x="14536" y="13672"/>
                  </a:cubicBezTo>
                  <a:lnTo>
                    <a:pt x="14536" y="5124"/>
                  </a:lnTo>
                  <a:cubicBezTo>
                    <a:pt x="14536" y="4630"/>
                    <a:pt x="14166" y="4260"/>
                    <a:pt x="13703" y="4260"/>
                  </a:cubicBezTo>
                  <a:lnTo>
                    <a:pt x="10987" y="4260"/>
                  </a:lnTo>
                  <a:lnTo>
                    <a:pt x="10987" y="865"/>
                  </a:lnTo>
                  <a:cubicBezTo>
                    <a:pt x="10987" y="371"/>
                    <a:pt x="10586" y="1"/>
                    <a:pt x="10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406CA167-0C45-3E4A-A04E-ECC606DA0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52" y="1973335"/>
            <a:ext cx="647282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800" b="1" i="0" dirty="0">
                <a:effectLst/>
                <a:latin typeface="Arial" panose="020B0604020202020204" pitchFamily="34" charset="0"/>
              </a:rPr>
              <a:t>Download the HDFCBANK CSV dataset 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2800" b="1" i="0" dirty="0"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800" b="1" i="0" dirty="0">
                <a:effectLst/>
                <a:latin typeface="Arial" panose="020B0604020202020204" pitchFamily="34" charset="0"/>
              </a:rPr>
              <a:t>Use the </a:t>
            </a:r>
            <a:r>
              <a:rPr lang="en-US" sz="28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pandas </a:t>
            </a:r>
            <a:r>
              <a:rPr lang="en-US" sz="2800" b="1" i="0" dirty="0">
                <a:effectLst/>
                <a:latin typeface="Arial" panose="020B0604020202020204" pitchFamily="34" charset="0"/>
              </a:rPr>
              <a:t>library in Python to </a:t>
            </a:r>
            <a:r>
              <a:rPr lang="en-US" sz="28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read</a:t>
            </a:r>
            <a:r>
              <a:rPr lang="en-US" sz="2800" b="1" i="0" dirty="0">
                <a:effectLst/>
                <a:latin typeface="Arial" panose="020B0604020202020204" pitchFamily="34" charset="0"/>
              </a:rPr>
              <a:t> the </a:t>
            </a:r>
            <a:r>
              <a:rPr lang="en-US" sz="28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CSV file </a:t>
            </a:r>
            <a:r>
              <a:rPr lang="en-US" sz="2800" b="1" i="0" dirty="0">
                <a:effectLst/>
                <a:latin typeface="Arial" panose="020B0604020202020204" pitchFamily="34" charset="0"/>
              </a:rPr>
              <a:t>into a </a:t>
            </a:r>
            <a:r>
              <a:rPr lang="en-US" sz="2800" b="1" i="0" dirty="0" err="1">
                <a:effectLst/>
                <a:latin typeface="Arial" panose="020B0604020202020204" pitchFamily="34" charset="0"/>
              </a:rPr>
              <a:t>dataframe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82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200">
              <a:srgbClr val="0070C0"/>
            </a:gs>
            <a:gs pos="19593">
              <a:srgbClr val="6600FF"/>
            </a:gs>
            <a:gs pos="78320">
              <a:srgbClr val="7030A0"/>
            </a:gs>
            <a:gs pos="58000">
              <a:schemeClr val="accent5">
                <a:lumMod val="75000"/>
              </a:schemeClr>
            </a:gs>
            <a:gs pos="87000">
              <a:srgbClr val="00B0F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082C81-C2CB-5485-4352-1318AE66B59C}"/>
              </a:ext>
            </a:extLst>
          </p:cNvPr>
          <p:cNvSpPr txBox="1">
            <a:spLocks/>
          </p:cNvSpPr>
          <p:nvPr/>
        </p:nvSpPr>
        <p:spPr>
          <a:xfrm>
            <a:off x="4582160" y="339509"/>
            <a:ext cx="6196966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 3 : Data Preprocessing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7491C76-D3E5-DA01-BDBA-BD73133A1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80" y="1296522"/>
            <a:ext cx="725424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Clean and format the data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Includes steps such 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Converting the 'Date' column to datetime format.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Setting the 'Date' column as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DataFrame's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index.</a:t>
            </a:r>
          </a:p>
        </p:txBody>
      </p:sp>
      <p:pic>
        <p:nvPicPr>
          <p:cNvPr id="4" name="Graphic 3" descr="Large paint brush with solid fill">
            <a:extLst>
              <a:ext uri="{FF2B5EF4-FFF2-40B4-BE49-F238E27FC236}">
                <a16:creationId xmlns:a16="http://schemas.microsoft.com/office/drawing/2014/main" id="{6D4CBA7A-4E04-53C7-2F6D-358AA0B2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82961">
            <a:off x="-167390" y="747061"/>
            <a:ext cx="5166110" cy="51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8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200">
              <a:srgbClr val="0070C0"/>
            </a:gs>
            <a:gs pos="19593">
              <a:srgbClr val="6600FF"/>
            </a:gs>
            <a:gs pos="78320">
              <a:srgbClr val="7030A0"/>
            </a:gs>
            <a:gs pos="58000">
              <a:schemeClr val="accent5">
                <a:lumMod val="75000"/>
              </a:schemeClr>
            </a:gs>
            <a:gs pos="87000">
              <a:srgbClr val="00B0F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38491F-222E-F95E-79E2-88D3AC2A6F33}"/>
              </a:ext>
            </a:extLst>
          </p:cNvPr>
          <p:cNvSpPr txBox="1"/>
          <p:nvPr/>
        </p:nvSpPr>
        <p:spPr>
          <a:xfrm>
            <a:off x="711200" y="399534"/>
            <a:ext cx="7528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Step4 : Creating Trend Lines</a:t>
            </a:r>
            <a:endParaRPr lang="en-US" altLang="ko-KR" sz="3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" name="Google Shape;11301;p20">
            <a:extLst>
              <a:ext uri="{FF2B5EF4-FFF2-40B4-BE49-F238E27FC236}">
                <a16:creationId xmlns:a16="http://schemas.microsoft.com/office/drawing/2014/main" id="{DA1298E4-DA66-7995-73BC-DC4B045ACB08}"/>
              </a:ext>
            </a:extLst>
          </p:cNvPr>
          <p:cNvGrpSpPr/>
          <p:nvPr/>
        </p:nvGrpSpPr>
        <p:grpSpPr>
          <a:xfrm>
            <a:off x="7005486" y="1983517"/>
            <a:ext cx="3869262" cy="3871918"/>
            <a:chOff x="4206763" y="2450951"/>
            <a:chExt cx="322151" cy="322374"/>
          </a:xfrm>
          <a:solidFill>
            <a:schemeClr val="bg1"/>
          </a:solidFill>
        </p:grpSpPr>
        <p:sp>
          <p:nvSpPr>
            <p:cNvPr id="9" name="Google Shape;11302;p20">
              <a:extLst>
                <a:ext uri="{FF2B5EF4-FFF2-40B4-BE49-F238E27FC236}">
                  <a16:creationId xmlns:a16="http://schemas.microsoft.com/office/drawing/2014/main" id="{36DE1389-9F2A-D900-96DE-2E7010115998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1303;p20">
              <a:extLst>
                <a:ext uri="{FF2B5EF4-FFF2-40B4-BE49-F238E27FC236}">
                  <a16:creationId xmlns:a16="http://schemas.microsoft.com/office/drawing/2014/main" id="{E2227D05-0183-0785-8141-A0B68F093542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2AD2A4-9AA3-B234-046C-767179AEE8C6}"/>
              </a:ext>
            </a:extLst>
          </p:cNvPr>
          <p:cNvSpPr txBox="1"/>
          <p:nvPr/>
        </p:nvSpPr>
        <p:spPr>
          <a:xfrm>
            <a:off x="345440" y="1928336"/>
            <a:ext cx="61586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main objective of the project is to create a </a:t>
            </a:r>
            <a:r>
              <a:rPr lang="en-IN" sz="28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Trend Lines </a:t>
            </a:r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visually represent HDFC BANK DATASET.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lang="en-US" sz="2800" b="1" i="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sz="28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library to plot the closing price of HDFCBANK over time</a:t>
            </a:r>
            <a:r>
              <a:rPr lang="en-IN" sz="28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b="1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Demonstrate</a:t>
            </a:r>
            <a:r>
              <a:rPr lang="en-US" sz="28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how to plot trend lines on HDFCBANK CSV dataset</a:t>
            </a:r>
            <a:endParaRPr lang="en-IN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65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0070C0"/>
            </a:gs>
            <a:gs pos="19593">
              <a:srgbClr val="6600FF"/>
            </a:gs>
            <a:gs pos="93000">
              <a:srgbClr val="7030A0"/>
            </a:gs>
            <a:gs pos="70000">
              <a:schemeClr val="accent5">
                <a:lumMod val="7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9BE2F8-7903-042E-5512-796663400413}"/>
              </a:ext>
            </a:extLst>
          </p:cNvPr>
          <p:cNvSpPr txBox="1">
            <a:spLocks/>
          </p:cNvSpPr>
          <p:nvPr/>
        </p:nvSpPr>
        <p:spPr>
          <a:xfrm>
            <a:off x="690880" y="705269"/>
            <a:ext cx="4215766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u="sng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Scope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098A0FE-6734-C5A2-2C5F-7FE05CD7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53" y="1585732"/>
            <a:ext cx="3536718" cy="3752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E696F0D-5AFE-7525-3095-6A1D40C58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698" y="1180836"/>
            <a:ext cx="484730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Automate trend analysis with AI.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Real-time data integration.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Develop predictive models for investment.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08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200">
              <a:srgbClr val="0070C0"/>
            </a:gs>
            <a:gs pos="100000">
              <a:srgbClr val="7030A0"/>
            </a:gs>
            <a:gs pos="58000">
              <a:schemeClr val="accent5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7A6B7C-29F4-DD4D-5DF3-A00754EFFFD4}"/>
              </a:ext>
            </a:extLst>
          </p:cNvPr>
          <p:cNvSpPr txBox="1">
            <a:spLocks/>
          </p:cNvSpPr>
          <p:nvPr/>
        </p:nvSpPr>
        <p:spPr>
          <a:xfrm>
            <a:off x="4572435" y="993942"/>
            <a:ext cx="4215766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u="sng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C404E5E0-EAC0-FF9F-9A52-BDE690C9A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1" y="3152152"/>
            <a:ext cx="54965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250A90DC-DE00-56E8-0BF1-F32BB318B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470" y="1682380"/>
            <a:ext cx="579381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Trend lines and candlesticks provide actionable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Combined use improves analysis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step closer to smarter investing.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79863F-176C-FFFF-83FC-598B5E5DB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8" y="2229246"/>
            <a:ext cx="4942352" cy="3493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506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88000">
              <a:srgbClr val="0070C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7BA6B9-6291-70F0-E20A-6B9F742AD3FF}"/>
              </a:ext>
            </a:extLst>
          </p:cNvPr>
          <p:cNvSpPr txBox="1">
            <a:spLocks/>
          </p:cNvSpPr>
          <p:nvPr/>
        </p:nvSpPr>
        <p:spPr>
          <a:xfrm>
            <a:off x="934720" y="725589"/>
            <a:ext cx="4215766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 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5E5B89E1-8508-3336-BDDF-D745DAA0FC10}"/>
              </a:ext>
            </a:extLst>
          </p:cNvPr>
          <p:cNvGrpSpPr/>
          <p:nvPr/>
        </p:nvGrpSpPr>
        <p:grpSpPr>
          <a:xfrm>
            <a:off x="7215454" y="1623139"/>
            <a:ext cx="4592586" cy="2680694"/>
            <a:chOff x="-548507" y="477868"/>
            <a:chExt cx="11570449" cy="6357177"/>
          </a:xfrm>
        </p:grpSpPr>
        <p:sp>
          <p:nvSpPr>
            <p:cNvPr id="4" name="Freeform: Shape 2">
              <a:extLst>
                <a:ext uri="{FF2B5EF4-FFF2-40B4-BE49-F238E27FC236}">
                  <a16:creationId xmlns:a16="http://schemas.microsoft.com/office/drawing/2014/main" id="{F6A9CB33-BB09-8D4D-08A3-B61E65514336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F06B2490-0C56-3333-2878-BC8C899C96F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89387513-32D6-3BC1-BDA8-5FF5E92CDAE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04CCC584-7A4E-AB87-CA35-AE7BAAC280B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9DC1846C-BF90-1A5A-5B10-9ECA7B0641F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16FD42FE-ED83-AA26-3277-04BADB374C1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2">
                <a:extLst>
                  <a:ext uri="{FF2B5EF4-FFF2-40B4-BE49-F238E27FC236}">
                    <a16:creationId xmlns:a16="http://schemas.microsoft.com/office/drawing/2014/main" id="{6EDF19FC-5003-C079-5FE9-1A4877D3D5F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3">
                <a:extLst>
                  <a:ext uri="{FF2B5EF4-FFF2-40B4-BE49-F238E27FC236}">
                    <a16:creationId xmlns:a16="http://schemas.microsoft.com/office/drawing/2014/main" id="{C826933B-94C1-0810-05AE-93D686DD18F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96B0852E-F072-7221-63B9-6D6C6111606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0">
                <a:extLst>
                  <a:ext uri="{FF2B5EF4-FFF2-40B4-BE49-F238E27FC236}">
                    <a16:creationId xmlns:a16="http://schemas.microsoft.com/office/drawing/2014/main" id="{740802A4-B167-7CD8-50C2-B43FA6266A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1">
                <a:extLst>
                  <a:ext uri="{FF2B5EF4-FFF2-40B4-BE49-F238E27FC236}">
                    <a16:creationId xmlns:a16="http://schemas.microsoft.com/office/drawing/2014/main" id="{86207C47-5146-28F1-653E-CDC0C5EF0CC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id="{63E1F177-70BE-22E3-C238-75719A8AB74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Rectangle 9">
            <a:extLst>
              <a:ext uri="{FF2B5EF4-FFF2-40B4-BE49-F238E27FC236}">
                <a16:creationId xmlns:a16="http://schemas.microsoft.com/office/drawing/2014/main" id="{53E918F1-26B2-52A5-0985-7CA6837E5052}"/>
              </a:ext>
            </a:extLst>
          </p:cNvPr>
          <p:cNvSpPr/>
          <p:nvPr/>
        </p:nvSpPr>
        <p:spPr>
          <a:xfrm>
            <a:off x="8414206" y="2385729"/>
            <a:ext cx="2164251" cy="91627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02E870-25FB-25A5-A867-4D881D70364B}"/>
              </a:ext>
            </a:extLst>
          </p:cNvPr>
          <p:cNvSpPr txBox="1"/>
          <p:nvPr/>
        </p:nvSpPr>
        <p:spPr>
          <a:xfrm>
            <a:off x="518160" y="1775610"/>
            <a:ext cx="622759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</a:t>
            </a:r>
            <a:r>
              <a:rPr lang="en-IN" sz="2800" b="1" dirty="0">
                <a:solidFill>
                  <a:schemeClr val="bg1"/>
                </a:solidFill>
              </a:rPr>
              <a:t>: </a:t>
            </a:r>
            <a:r>
              <a:rPr lang="en-IN" b="0" i="0" dirty="0">
                <a:solidFill>
                  <a:srgbClr val="6600FF"/>
                </a:solidFill>
                <a:effectLst/>
                <a:latin typeface="Arial" panose="020B0604020202020204" pitchFamily="34" charset="0"/>
              </a:rPr>
              <a:t>https://trello.com/1/cards/6438c561324b51d6acb221e1/attachments/645109ea1d9383a766147bd9/download/StockDataHDFCBANK.csv</a:t>
            </a:r>
          </a:p>
          <a:p>
            <a:pPr marL="342900" indent="-342900">
              <a:buAutoNum type="arabicPeriod"/>
            </a:pPr>
            <a:endParaRPr lang="en-IN" b="0" i="0" dirty="0">
              <a:solidFill>
                <a:srgbClr val="555555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sz="2800" b="1" dirty="0" err="1">
                <a:solidFill>
                  <a:schemeClr val="bg1"/>
                </a:solidFill>
                <a:latin typeface="Arial" panose="020B0604020202020204" pitchFamily="34" charset="0"/>
              </a:rPr>
              <a:t>Youtube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en-IN" sz="2800" b="1" dirty="0">
                <a:solidFill>
                  <a:srgbClr val="6600FF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N" dirty="0">
                <a:solidFill>
                  <a:srgbClr val="6600FF"/>
                </a:solidFill>
                <a:latin typeface="Arial" panose="020B0604020202020204" pitchFamily="34" charset="0"/>
                <a:hlinkClick r:id="rId2"/>
              </a:rPr>
              <a:t>https://www.youtube.com/watch?v=c-2QGutM4sw&amp;t=1974s</a:t>
            </a:r>
            <a:endParaRPr lang="en-IN" dirty="0">
              <a:solidFill>
                <a:srgbClr val="6600FF"/>
              </a:solidFill>
              <a:latin typeface="Arial" panose="020B0604020202020204" pitchFamily="34" charset="0"/>
            </a:endParaRPr>
          </a:p>
          <a:p>
            <a:endParaRPr lang="en-IN" sz="2800" b="1" dirty="0">
              <a:solidFill>
                <a:srgbClr val="6600FF"/>
              </a:solidFill>
              <a:latin typeface="Arial" panose="020B0604020202020204" pitchFamily="34" charset="0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</a:rPr>
              <a:t>3. </a:t>
            </a:r>
            <a:r>
              <a:rPr lang="en-IN" sz="2800" b="1" dirty="0" err="1">
                <a:solidFill>
                  <a:schemeClr val="bg1"/>
                </a:solidFill>
                <a:latin typeface="Arial" panose="020B0604020202020204" pitchFamily="34" charset="0"/>
              </a:rPr>
              <a:t>ChatGpt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8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7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7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2000">
              <a:srgbClr val="0070C0"/>
            </a:gs>
            <a:gs pos="20000">
              <a:schemeClr val="accent5">
                <a:lumMod val="75000"/>
              </a:schemeClr>
            </a:gs>
            <a:gs pos="76000">
              <a:schemeClr val="tx2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">
            <a:extLst>
              <a:ext uri="{FF2B5EF4-FFF2-40B4-BE49-F238E27FC236}">
                <a16:creationId xmlns:a16="http://schemas.microsoft.com/office/drawing/2014/main" id="{E489F0F4-CC1A-20C8-E77F-C90F4113AE62}"/>
              </a:ext>
            </a:extLst>
          </p:cNvPr>
          <p:cNvSpPr txBox="1">
            <a:spLocks/>
          </p:cNvSpPr>
          <p:nvPr/>
        </p:nvSpPr>
        <p:spPr>
          <a:xfrm>
            <a:off x="965200" y="736600"/>
            <a:ext cx="10261600" cy="954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Table of contents</a:t>
            </a:r>
          </a:p>
        </p:txBody>
      </p:sp>
      <p:grpSp>
        <p:nvGrpSpPr>
          <p:cNvPr id="33" name="Group 246">
            <a:extLst>
              <a:ext uri="{FF2B5EF4-FFF2-40B4-BE49-F238E27FC236}">
                <a16:creationId xmlns:a16="http://schemas.microsoft.com/office/drawing/2014/main" id="{AA6951E0-8D0E-9F03-BAE7-F8F8AB6E773B}"/>
              </a:ext>
            </a:extLst>
          </p:cNvPr>
          <p:cNvGrpSpPr/>
          <p:nvPr/>
        </p:nvGrpSpPr>
        <p:grpSpPr>
          <a:xfrm>
            <a:off x="9226601" y="1613741"/>
            <a:ext cx="2932712" cy="3144721"/>
            <a:chOff x="7053942" y="1338468"/>
            <a:chExt cx="5178581" cy="5552948"/>
          </a:xfrm>
        </p:grpSpPr>
        <p:sp>
          <p:nvSpPr>
            <p:cNvPr id="34" name="Graphic 3">
              <a:extLst>
                <a:ext uri="{FF2B5EF4-FFF2-40B4-BE49-F238E27FC236}">
                  <a16:creationId xmlns:a16="http://schemas.microsoft.com/office/drawing/2014/main" id="{48B0E35F-9CD9-C1F6-2F7B-A594B37233A3}"/>
                </a:ext>
              </a:extLst>
            </p:cNvPr>
            <p:cNvSpPr/>
            <p:nvPr/>
          </p:nvSpPr>
          <p:spPr>
            <a:xfrm>
              <a:off x="7053942" y="3088873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3">
              <a:extLst>
                <a:ext uri="{FF2B5EF4-FFF2-40B4-BE49-F238E27FC236}">
                  <a16:creationId xmlns:a16="http://schemas.microsoft.com/office/drawing/2014/main" id="{A0E1BF2B-24A2-7AAC-8CC1-7E7D7AE50384}"/>
                </a:ext>
              </a:extLst>
            </p:cNvPr>
            <p:cNvSpPr/>
            <p:nvPr/>
          </p:nvSpPr>
          <p:spPr>
            <a:xfrm>
              <a:off x="7053942" y="2406407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485 h 498633"/>
                <a:gd name="connsiteX6" fmla="*/ 45244 w 498633"/>
                <a:gd name="connsiteY6" fmla="*/ 453485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485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485"/>
                  </a:moveTo>
                  <a:lnTo>
                    <a:pt x="45244" y="453485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485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3">
              <a:extLst>
                <a:ext uri="{FF2B5EF4-FFF2-40B4-BE49-F238E27FC236}">
                  <a16:creationId xmlns:a16="http://schemas.microsoft.com/office/drawing/2014/main" id="{6B860011-5167-C18E-730D-039E4A090154}"/>
                </a:ext>
              </a:extLst>
            </p:cNvPr>
            <p:cNvSpPr/>
            <p:nvPr/>
          </p:nvSpPr>
          <p:spPr>
            <a:xfrm>
              <a:off x="7053942" y="4453806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3">
              <a:extLst>
                <a:ext uri="{FF2B5EF4-FFF2-40B4-BE49-F238E27FC236}">
                  <a16:creationId xmlns:a16="http://schemas.microsoft.com/office/drawing/2014/main" id="{2B95487C-88D2-A223-3D51-0EDBE4AD1046}"/>
                </a:ext>
              </a:extLst>
            </p:cNvPr>
            <p:cNvSpPr/>
            <p:nvPr/>
          </p:nvSpPr>
          <p:spPr>
            <a:xfrm>
              <a:off x="7053942" y="3771340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3">
              <a:extLst>
                <a:ext uri="{FF2B5EF4-FFF2-40B4-BE49-F238E27FC236}">
                  <a16:creationId xmlns:a16="http://schemas.microsoft.com/office/drawing/2014/main" id="{8081A2D9-59CF-86F8-0036-06B76C83A93C}"/>
                </a:ext>
              </a:extLst>
            </p:cNvPr>
            <p:cNvSpPr/>
            <p:nvPr/>
          </p:nvSpPr>
          <p:spPr>
            <a:xfrm>
              <a:off x="7053942" y="5136272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3">
              <a:extLst>
                <a:ext uri="{FF2B5EF4-FFF2-40B4-BE49-F238E27FC236}">
                  <a16:creationId xmlns:a16="http://schemas.microsoft.com/office/drawing/2014/main" id="{97DED6A3-6ACC-D913-E5EF-D55210A46211}"/>
                </a:ext>
              </a:extLst>
            </p:cNvPr>
            <p:cNvSpPr/>
            <p:nvPr/>
          </p:nvSpPr>
          <p:spPr>
            <a:xfrm>
              <a:off x="7942143" y="1338468"/>
              <a:ext cx="4290380" cy="5552948"/>
            </a:xfrm>
            <a:custGeom>
              <a:avLst/>
              <a:gdLst>
                <a:gd name="connsiteX0" fmla="*/ 1901956 w 4094127"/>
                <a:gd name="connsiteY0" fmla="*/ 1955317 h 4477730"/>
                <a:gd name="connsiteX1" fmla="*/ 2162941 w 4094127"/>
                <a:gd name="connsiteY1" fmla="*/ 1728717 h 4477730"/>
                <a:gd name="connsiteX2" fmla="*/ 2425260 w 4094127"/>
                <a:gd name="connsiteY2" fmla="*/ 1467256 h 4477730"/>
                <a:gd name="connsiteX3" fmla="*/ 2620903 w 4094127"/>
                <a:gd name="connsiteY3" fmla="*/ 1246085 h 4477730"/>
                <a:gd name="connsiteX4" fmla="*/ 2795877 w 4094127"/>
                <a:gd name="connsiteY4" fmla="*/ 1029392 h 4477730"/>
                <a:gd name="connsiteX5" fmla="*/ 2963327 w 4094127"/>
                <a:gd name="connsiteY5" fmla="*/ 734498 h 4477730"/>
                <a:gd name="connsiteX6" fmla="*/ 3094867 w 4094127"/>
                <a:gd name="connsiteY6" fmla="*/ 321970 h 4477730"/>
                <a:gd name="connsiteX7" fmla="*/ 3097534 w 4094127"/>
                <a:gd name="connsiteY7" fmla="*/ 308540 h 4477730"/>
                <a:gd name="connsiteX8" fmla="*/ 3103820 w 4094127"/>
                <a:gd name="connsiteY8" fmla="*/ 265772 h 4477730"/>
                <a:gd name="connsiteX9" fmla="*/ 3111250 w 4094127"/>
                <a:gd name="connsiteY9" fmla="*/ 259772 h 4477730"/>
                <a:gd name="connsiteX10" fmla="*/ 3738376 w 4094127"/>
                <a:gd name="connsiteY10" fmla="*/ 977 h 4477730"/>
                <a:gd name="connsiteX11" fmla="*/ 3756283 w 4094127"/>
                <a:gd name="connsiteY11" fmla="*/ 59651 h 4477730"/>
                <a:gd name="connsiteX12" fmla="*/ 3764094 w 4094127"/>
                <a:gd name="connsiteY12" fmla="*/ 160997 h 4477730"/>
                <a:gd name="connsiteX13" fmla="*/ 3825911 w 4094127"/>
                <a:gd name="connsiteY13" fmla="*/ 963479 h 4477730"/>
                <a:gd name="connsiteX14" fmla="*/ 3887252 w 4094127"/>
                <a:gd name="connsiteY14" fmla="*/ 1761007 h 4477730"/>
                <a:gd name="connsiteX15" fmla="*/ 3948307 w 4094127"/>
                <a:gd name="connsiteY15" fmla="*/ 2557392 h 4477730"/>
                <a:gd name="connsiteX16" fmla="*/ 4009838 w 4094127"/>
                <a:gd name="connsiteY16" fmla="*/ 3358254 h 4477730"/>
                <a:gd name="connsiteX17" fmla="*/ 4071751 w 4094127"/>
                <a:gd name="connsiteY17" fmla="*/ 4157116 h 4477730"/>
                <a:gd name="connsiteX18" fmla="*/ 4093754 w 4094127"/>
                <a:gd name="connsiteY18" fmla="*/ 4445247 h 4477730"/>
                <a:gd name="connsiteX19" fmla="*/ 4090706 w 4094127"/>
                <a:gd name="connsiteY19" fmla="*/ 4467250 h 4477730"/>
                <a:gd name="connsiteX20" fmla="*/ 4015078 w 4094127"/>
                <a:gd name="connsiteY20" fmla="*/ 4474203 h 4477730"/>
                <a:gd name="connsiteX21" fmla="*/ 3905540 w 4094127"/>
                <a:gd name="connsiteY21" fmla="*/ 4474489 h 4477730"/>
                <a:gd name="connsiteX22" fmla="*/ 3656270 w 4094127"/>
                <a:gd name="connsiteY22" fmla="*/ 4477727 h 4477730"/>
                <a:gd name="connsiteX23" fmla="*/ 3633887 w 4094127"/>
                <a:gd name="connsiteY23" fmla="*/ 4421149 h 4477730"/>
                <a:gd name="connsiteX24" fmla="*/ 3619980 w 4094127"/>
                <a:gd name="connsiteY24" fmla="*/ 4320279 h 4477730"/>
                <a:gd name="connsiteX25" fmla="*/ 3592167 w 4094127"/>
                <a:gd name="connsiteY25" fmla="*/ 4118635 h 4477730"/>
                <a:gd name="connsiteX26" fmla="*/ 3536541 w 4094127"/>
                <a:gd name="connsiteY26" fmla="*/ 3715251 h 4477730"/>
                <a:gd name="connsiteX27" fmla="*/ 3426718 w 4094127"/>
                <a:gd name="connsiteY27" fmla="*/ 2925533 h 4477730"/>
                <a:gd name="connsiteX28" fmla="*/ 3392333 w 4094127"/>
                <a:gd name="connsiteY28" fmla="*/ 2671692 h 4477730"/>
                <a:gd name="connsiteX29" fmla="*/ 3355852 w 4094127"/>
                <a:gd name="connsiteY29" fmla="*/ 2435853 h 4477730"/>
                <a:gd name="connsiteX30" fmla="*/ 3352995 w 4094127"/>
                <a:gd name="connsiteY30" fmla="*/ 2438615 h 4477730"/>
                <a:gd name="connsiteX31" fmla="*/ 3343374 w 4094127"/>
                <a:gd name="connsiteY31" fmla="*/ 2447950 h 4477730"/>
                <a:gd name="connsiteX32" fmla="*/ 3336993 w 4094127"/>
                <a:gd name="connsiteY32" fmla="*/ 2453951 h 4477730"/>
                <a:gd name="connsiteX33" fmla="*/ 3278128 w 4094127"/>
                <a:gd name="connsiteY33" fmla="*/ 2510910 h 4477730"/>
                <a:gd name="connsiteX34" fmla="*/ 3204024 w 4094127"/>
                <a:gd name="connsiteY34" fmla="*/ 2580348 h 4477730"/>
                <a:gd name="connsiteX35" fmla="*/ 3055815 w 4094127"/>
                <a:gd name="connsiteY35" fmla="*/ 2719127 h 4477730"/>
                <a:gd name="connsiteX36" fmla="*/ 2759397 w 4094127"/>
                <a:gd name="connsiteY36" fmla="*/ 2996685 h 4477730"/>
                <a:gd name="connsiteX37" fmla="*/ 2600329 w 4094127"/>
                <a:gd name="connsiteY37" fmla="*/ 3144799 h 4477730"/>
                <a:gd name="connsiteX38" fmla="*/ 2420497 w 4094127"/>
                <a:gd name="connsiteY38" fmla="*/ 3315201 h 4477730"/>
                <a:gd name="connsiteX39" fmla="*/ 2199327 w 4094127"/>
                <a:gd name="connsiteY39" fmla="*/ 3520656 h 4477730"/>
                <a:gd name="connsiteX40" fmla="*/ 1775369 w 4094127"/>
                <a:gd name="connsiteY40" fmla="*/ 3664197 h 4477730"/>
                <a:gd name="connsiteX41" fmla="*/ 1410466 w 4094127"/>
                <a:gd name="connsiteY41" fmla="*/ 3655339 h 4477730"/>
                <a:gd name="connsiteX42" fmla="*/ 1125478 w 4094127"/>
                <a:gd name="connsiteY42" fmla="*/ 3559327 h 4477730"/>
                <a:gd name="connsiteX43" fmla="*/ 689995 w 4094127"/>
                <a:gd name="connsiteY43" fmla="*/ 3272148 h 4477730"/>
                <a:gd name="connsiteX44" fmla="*/ 543215 w 4094127"/>
                <a:gd name="connsiteY44" fmla="*/ 3155943 h 4477730"/>
                <a:gd name="connsiteX45" fmla="*/ 264037 w 4094127"/>
                <a:gd name="connsiteY45" fmla="*/ 2916485 h 4477730"/>
                <a:gd name="connsiteX46" fmla="*/ 98492 w 4094127"/>
                <a:gd name="connsiteY46" fmla="*/ 2740177 h 4477730"/>
                <a:gd name="connsiteX47" fmla="*/ 6671 w 4094127"/>
                <a:gd name="connsiteY47" fmla="*/ 2595397 h 4477730"/>
                <a:gd name="connsiteX48" fmla="*/ 21435 w 4094127"/>
                <a:gd name="connsiteY48" fmla="*/ 2435186 h 4477730"/>
                <a:gd name="connsiteX49" fmla="*/ 110399 w 4094127"/>
                <a:gd name="connsiteY49" fmla="*/ 2384132 h 4477730"/>
                <a:gd name="connsiteX50" fmla="*/ 141641 w 4094127"/>
                <a:gd name="connsiteY50" fmla="*/ 2396991 h 4477730"/>
                <a:gd name="connsiteX51" fmla="*/ 321663 w 4094127"/>
                <a:gd name="connsiteY51" fmla="*/ 2843714 h 4477730"/>
                <a:gd name="connsiteX52" fmla="*/ 554740 w 4094127"/>
                <a:gd name="connsiteY52" fmla="*/ 2944393 h 4477730"/>
                <a:gd name="connsiteX53" fmla="*/ 756194 w 4094127"/>
                <a:gd name="connsiteY53" fmla="*/ 2765799 h 4477730"/>
                <a:gd name="connsiteX54" fmla="*/ 1066137 w 4094127"/>
                <a:gd name="connsiteY54" fmla="*/ 2178393 h 4477730"/>
                <a:gd name="connsiteX55" fmla="*/ 1072805 w 4094127"/>
                <a:gd name="connsiteY55" fmla="*/ 1921598 h 4477730"/>
                <a:gd name="connsiteX56" fmla="*/ 1053279 w 4094127"/>
                <a:gd name="connsiteY56" fmla="*/ 1911311 h 4477730"/>
                <a:gd name="connsiteX57" fmla="*/ 1040134 w 4094127"/>
                <a:gd name="connsiteY57" fmla="*/ 1911597 h 4477730"/>
                <a:gd name="connsiteX58" fmla="*/ 1038801 w 4094127"/>
                <a:gd name="connsiteY58" fmla="*/ 1853114 h 4477730"/>
                <a:gd name="connsiteX59" fmla="*/ 1119954 w 4094127"/>
                <a:gd name="connsiteY59" fmla="*/ 1912454 h 4477730"/>
                <a:gd name="connsiteX60" fmla="*/ 1206060 w 4094127"/>
                <a:gd name="connsiteY60" fmla="*/ 1986654 h 4477730"/>
                <a:gd name="connsiteX61" fmla="*/ 1500572 w 4094127"/>
                <a:gd name="connsiteY61" fmla="*/ 2153818 h 4477730"/>
                <a:gd name="connsiteX62" fmla="*/ 1670213 w 4094127"/>
                <a:gd name="connsiteY62" fmla="*/ 2118480 h 4477730"/>
                <a:gd name="connsiteX63" fmla="*/ 1820232 w 4094127"/>
                <a:gd name="connsiteY63" fmla="*/ 2018849 h 4477730"/>
                <a:gd name="connsiteX64" fmla="*/ 1901956 w 4094127"/>
                <a:gd name="connsiteY64" fmla="*/ 1955317 h 4477730"/>
                <a:gd name="connsiteX0" fmla="*/ 1901956 w 4094127"/>
                <a:gd name="connsiteY0" fmla="*/ 1955317 h 4477729"/>
                <a:gd name="connsiteX1" fmla="*/ 2162941 w 4094127"/>
                <a:gd name="connsiteY1" fmla="*/ 1728717 h 4477729"/>
                <a:gd name="connsiteX2" fmla="*/ 2425260 w 4094127"/>
                <a:gd name="connsiteY2" fmla="*/ 1467256 h 4477729"/>
                <a:gd name="connsiteX3" fmla="*/ 2620903 w 4094127"/>
                <a:gd name="connsiteY3" fmla="*/ 1246085 h 4477729"/>
                <a:gd name="connsiteX4" fmla="*/ 2795877 w 4094127"/>
                <a:gd name="connsiteY4" fmla="*/ 1029392 h 4477729"/>
                <a:gd name="connsiteX5" fmla="*/ 2963327 w 4094127"/>
                <a:gd name="connsiteY5" fmla="*/ 734498 h 4477729"/>
                <a:gd name="connsiteX6" fmla="*/ 3094867 w 4094127"/>
                <a:gd name="connsiteY6" fmla="*/ 321970 h 4477729"/>
                <a:gd name="connsiteX7" fmla="*/ 3097534 w 4094127"/>
                <a:gd name="connsiteY7" fmla="*/ 308540 h 4477729"/>
                <a:gd name="connsiteX8" fmla="*/ 3103820 w 4094127"/>
                <a:gd name="connsiteY8" fmla="*/ 265772 h 4477729"/>
                <a:gd name="connsiteX9" fmla="*/ 3111250 w 4094127"/>
                <a:gd name="connsiteY9" fmla="*/ 259772 h 4477729"/>
                <a:gd name="connsiteX10" fmla="*/ 3738376 w 4094127"/>
                <a:gd name="connsiteY10" fmla="*/ 977 h 4477729"/>
                <a:gd name="connsiteX11" fmla="*/ 3756283 w 4094127"/>
                <a:gd name="connsiteY11" fmla="*/ 59651 h 4477729"/>
                <a:gd name="connsiteX12" fmla="*/ 3764094 w 4094127"/>
                <a:gd name="connsiteY12" fmla="*/ 160997 h 4477729"/>
                <a:gd name="connsiteX13" fmla="*/ 3887252 w 4094127"/>
                <a:gd name="connsiteY13" fmla="*/ 1761007 h 4477729"/>
                <a:gd name="connsiteX14" fmla="*/ 3948307 w 4094127"/>
                <a:gd name="connsiteY14" fmla="*/ 2557392 h 4477729"/>
                <a:gd name="connsiteX15" fmla="*/ 4009838 w 4094127"/>
                <a:gd name="connsiteY15" fmla="*/ 3358254 h 4477729"/>
                <a:gd name="connsiteX16" fmla="*/ 4071751 w 4094127"/>
                <a:gd name="connsiteY16" fmla="*/ 4157116 h 4477729"/>
                <a:gd name="connsiteX17" fmla="*/ 4093754 w 4094127"/>
                <a:gd name="connsiteY17" fmla="*/ 4445247 h 4477729"/>
                <a:gd name="connsiteX18" fmla="*/ 4090706 w 4094127"/>
                <a:gd name="connsiteY18" fmla="*/ 4467250 h 4477729"/>
                <a:gd name="connsiteX19" fmla="*/ 4015078 w 4094127"/>
                <a:gd name="connsiteY19" fmla="*/ 4474203 h 4477729"/>
                <a:gd name="connsiteX20" fmla="*/ 3905540 w 4094127"/>
                <a:gd name="connsiteY20" fmla="*/ 4474489 h 4477729"/>
                <a:gd name="connsiteX21" fmla="*/ 3656270 w 4094127"/>
                <a:gd name="connsiteY21" fmla="*/ 4477727 h 4477729"/>
                <a:gd name="connsiteX22" fmla="*/ 3633887 w 4094127"/>
                <a:gd name="connsiteY22" fmla="*/ 4421149 h 4477729"/>
                <a:gd name="connsiteX23" fmla="*/ 3619980 w 4094127"/>
                <a:gd name="connsiteY23" fmla="*/ 4320279 h 4477729"/>
                <a:gd name="connsiteX24" fmla="*/ 3592167 w 4094127"/>
                <a:gd name="connsiteY24" fmla="*/ 4118635 h 4477729"/>
                <a:gd name="connsiteX25" fmla="*/ 3536541 w 4094127"/>
                <a:gd name="connsiteY25" fmla="*/ 3715251 h 4477729"/>
                <a:gd name="connsiteX26" fmla="*/ 3426718 w 4094127"/>
                <a:gd name="connsiteY26" fmla="*/ 2925533 h 4477729"/>
                <a:gd name="connsiteX27" fmla="*/ 3392333 w 4094127"/>
                <a:gd name="connsiteY27" fmla="*/ 2671692 h 4477729"/>
                <a:gd name="connsiteX28" fmla="*/ 3355852 w 4094127"/>
                <a:gd name="connsiteY28" fmla="*/ 2435853 h 4477729"/>
                <a:gd name="connsiteX29" fmla="*/ 3352995 w 4094127"/>
                <a:gd name="connsiteY29" fmla="*/ 2438615 h 4477729"/>
                <a:gd name="connsiteX30" fmla="*/ 3343374 w 4094127"/>
                <a:gd name="connsiteY30" fmla="*/ 2447950 h 4477729"/>
                <a:gd name="connsiteX31" fmla="*/ 3336993 w 4094127"/>
                <a:gd name="connsiteY31" fmla="*/ 2453951 h 4477729"/>
                <a:gd name="connsiteX32" fmla="*/ 3278128 w 4094127"/>
                <a:gd name="connsiteY32" fmla="*/ 2510910 h 4477729"/>
                <a:gd name="connsiteX33" fmla="*/ 3204024 w 4094127"/>
                <a:gd name="connsiteY33" fmla="*/ 2580348 h 4477729"/>
                <a:gd name="connsiteX34" fmla="*/ 3055815 w 4094127"/>
                <a:gd name="connsiteY34" fmla="*/ 2719127 h 4477729"/>
                <a:gd name="connsiteX35" fmla="*/ 2759397 w 4094127"/>
                <a:gd name="connsiteY35" fmla="*/ 2996685 h 4477729"/>
                <a:gd name="connsiteX36" fmla="*/ 2600329 w 4094127"/>
                <a:gd name="connsiteY36" fmla="*/ 3144799 h 4477729"/>
                <a:gd name="connsiteX37" fmla="*/ 2420497 w 4094127"/>
                <a:gd name="connsiteY37" fmla="*/ 3315201 h 4477729"/>
                <a:gd name="connsiteX38" fmla="*/ 2199327 w 4094127"/>
                <a:gd name="connsiteY38" fmla="*/ 3520656 h 4477729"/>
                <a:gd name="connsiteX39" fmla="*/ 1775369 w 4094127"/>
                <a:gd name="connsiteY39" fmla="*/ 3664197 h 4477729"/>
                <a:gd name="connsiteX40" fmla="*/ 1410466 w 4094127"/>
                <a:gd name="connsiteY40" fmla="*/ 3655339 h 4477729"/>
                <a:gd name="connsiteX41" fmla="*/ 1125478 w 4094127"/>
                <a:gd name="connsiteY41" fmla="*/ 3559327 h 4477729"/>
                <a:gd name="connsiteX42" fmla="*/ 689995 w 4094127"/>
                <a:gd name="connsiteY42" fmla="*/ 3272148 h 4477729"/>
                <a:gd name="connsiteX43" fmla="*/ 543215 w 4094127"/>
                <a:gd name="connsiteY43" fmla="*/ 3155943 h 4477729"/>
                <a:gd name="connsiteX44" fmla="*/ 264037 w 4094127"/>
                <a:gd name="connsiteY44" fmla="*/ 2916485 h 4477729"/>
                <a:gd name="connsiteX45" fmla="*/ 98492 w 4094127"/>
                <a:gd name="connsiteY45" fmla="*/ 2740177 h 4477729"/>
                <a:gd name="connsiteX46" fmla="*/ 6671 w 4094127"/>
                <a:gd name="connsiteY46" fmla="*/ 2595397 h 4477729"/>
                <a:gd name="connsiteX47" fmla="*/ 21435 w 4094127"/>
                <a:gd name="connsiteY47" fmla="*/ 2435186 h 4477729"/>
                <a:gd name="connsiteX48" fmla="*/ 110399 w 4094127"/>
                <a:gd name="connsiteY48" fmla="*/ 2384132 h 4477729"/>
                <a:gd name="connsiteX49" fmla="*/ 141641 w 4094127"/>
                <a:gd name="connsiteY49" fmla="*/ 2396991 h 4477729"/>
                <a:gd name="connsiteX50" fmla="*/ 321663 w 4094127"/>
                <a:gd name="connsiteY50" fmla="*/ 2843714 h 4477729"/>
                <a:gd name="connsiteX51" fmla="*/ 554740 w 4094127"/>
                <a:gd name="connsiteY51" fmla="*/ 2944393 h 4477729"/>
                <a:gd name="connsiteX52" fmla="*/ 756194 w 4094127"/>
                <a:gd name="connsiteY52" fmla="*/ 2765799 h 4477729"/>
                <a:gd name="connsiteX53" fmla="*/ 1066137 w 4094127"/>
                <a:gd name="connsiteY53" fmla="*/ 2178393 h 4477729"/>
                <a:gd name="connsiteX54" fmla="*/ 1072805 w 4094127"/>
                <a:gd name="connsiteY54" fmla="*/ 1921598 h 4477729"/>
                <a:gd name="connsiteX55" fmla="*/ 1053279 w 4094127"/>
                <a:gd name="connsiteY55" fmla="*/ 1911311 h 4477729"/>
                <a:gd name="connsiteX56" fmla="*/ 1040134 w 4094127"/>
                <a:gd name="connsiteY56" fmla="*/ 1911597 h 4477729"/>
                <a:gd name="connsiteX57" fmla="*/ 1038801 w 4094127"/>
                <a:gd name="connsiteY57" fmla="*/ 1853114 h 4477729"/>
                <a:gd name="connsiteX58" fmla="*/ 1119954 w 4094127"/>
                <a:gd name="connsiteY58" fmla="*/ 1912454 h 4477729"/>
                <a:gd name="connsiteX59" fmla="*/ 1206060 w 4094127"/>
                <a:gd name="connsiteY59" fmla="*/ 1986654 h 4477729"/>
                <a:gd name="connsiteX60" fmla="*/ 1500572 w 4094127"/>
                <a:gd name="connsiteY60" fmla="*/ 2153818 h 4477729"/>
                <a:gd name="connsiteX61" fmla="*/ 1670213 w 4094127"/>
                <a:gd name="connsiteY61" fmla="*/ 2118480 h 4477729"/>
                <a:gd name="connsiteX62" fmla="*/ 1820232 w 4094127"/>
                <a:gd name="connsiteY62" fmla="*/ 2018849 h 4477729"/>
                <a:gd name="connsiteX63" fmla="*/ 1901956 w 4094127"/>
                <a:gd name="connsiteY63" fmla="*/ 1955317 h 4477729"/>
                <a:gd name="connsiteX0" fmla="*/ 3887252 w 4094127"/>
                <a:gd name="connsiteY0" fmla="*/ 1761007 h 4477729"/>
                <a:gd name="connsiteX1" fmla="*/ 3948307 w 4094127"/>
                <a:gd name="connsiteY1" fmla="*/ 2557392 h 4477729"/>
                <a:gd name="connsiteX2" fmla="*/ 4009838 w 4094127"/>
                <a:gd name="connsiteY2" fmla="*/ 3358254 h 4477729"/>
                <a:gd name="connsiteX3" fmla="*/ 4071751 w 4094127"/>
                <a:gd name="connsiteY3" fmla="*/ 4157116 h 4477729"/>
                <a:gd name="connsiteX4" fmla="*/ 4093754 w 4094127"/>
                <a:gd name="connsiteY4" fmla="*/ 4445247 h 4477729"/>
                <a:gd name="connsiteX5" fmla="*/ 4090706 w 4094127"/>
                <a:gd name="connsiteY5" fmla="*/ 4467250 h 4477729"/>
                <a:gd name="connsiteX6" fmla="*/ 4015078 w 4094127"/>
                <a:gd name="connsiteY6" fmla="*/ 4474203 h 4477729"/>
                <a:gd name="connsiteX7" fmla="*/ 3905540 w 4094127"/>
                <a:gd name="connsiteY7" fmla="*/ 4474489 h 4477729"/>
                <a:gd name="connsiteX8" fmla="*/ 3656270 w 4094127"/>
                <a:gd name="connsiteY8" fmla="*/ 4477727 h 4477729"/>
                <a:gd name="connsiteX9" fmla="*/ 3633887 w 4094127"/>
                <a:gd name="connsiteY9" fmla="*/ 4421149 h 4477729"/>
                <a:gd name="connsiteX10" fmla="*/ 3619980 w 4094127"/>
                <a:gd name="connsiteY10" fmla="*/ 4320279 h 4477729"/>
                <a:gd name="connsiteX11" fmla="*/ 3592167 w 4094127"/>
                <a:gd name="connsiteY11" fmla="*/ 4118635 h 4477729"/>
                <a:gd name="connsiteX12" fmla="*/ 3536541 w 4094127"/>
                <a:gd name="connsiteY12" fmla="*/ 3715251 h 4477729"/>
                <a:gd name="connsiteX13" fmla="*/ 3426718 w 4094127"/>
                <a:gd name="connsiteY13" fmla="*/ 2925533 h 4477729"/>
                <a:gd name="connsiteX14" fmla="*/ 3392333 w 4094127"/>
                <a:gd name="connsiteY14" fmla="*/ 2671692 h 4477729"/>
                <a:gd name="connsiteX15" fmla="*/ 3355852 w 4094127"/>
                <a:gd name="connsiteY15" fmla="*/ 2435853 h 4477729"/>
                <a:gd name="connsiteX16" fmla="*/ 3352995 w 4094127"/>
                <a:gd name="connsiteY16" fmla="*/ 2438615 h 4477729"/>
                <a:gd name="connsiteX17" fmla="*/ 3343374 w 4094127"/>
                <a:gd name="connsiteY17" fmla="*/ 2447950 h 4477729"/>
                <a:gd name="connsiteX18" fmla="*/ 3336993 w 4094127"/>
                <a:gd name="connsiteY18" fmla="*/ 2453951 h 4477729"/>
                <a:gd name="connsiteX19" fmla="*/ 3278128 w 4094127"/>
                <a:gd name="connsiteY19" fmla="*/ 2510910 h 4477729"/>
                <a:gd name="connsiteX20" fmla="*/ 3204024 w 4094127"/>
                <a:gd name="connsiteY20" fmla="*/ 2580348 h 4477729"/>
                <a:gd name="connsiteX21" fmla="*/ 3055815 w 4094127"/>
                <a:gd name="connsiteY21" fmla="*/ 2719127 h 4477729"/>
                <a:gd name="connsiteX22" fmla="*/ 2759397 w 4094127"/>
                <a:gd name="connsiteY22" fmla="*/ 2996685 h 4477729"/>
                <a:gd name="connsiteX23" fmla="*/ 2600329 w 4094127"/>
                <a:gd name="connsiteY23" fmla="*/ 3144799 h 4477729"/>
                <a:gd name="connsiteX24" fmla="*/ 2420497 w 4094127"/>
                <a:gd name="connsiteY24" fmla="*/ 3315201 h 4477729"/>
                <a:gd name="connsiteX25" fmla="*/ 2199327 w 4094127"/>
                <a:gd name="connsiteY25" fmla="*/ 3520656 h 4477729"/>
                <a:gd name="connsiteX26" fmla="*/ 1775369 w 4094127"/>
                <a:gd name="connsiteY26" fmla="*/ 3664197 h 4477729"/>
                <a:gd name="connsiteX27" fmla="*/ 1410466 w 4094127"/>
                <a:gd name="connsiteY27" fmla="*/ 3655339 h 4477729"/>
                <a:gd name="connsiteX28" fmla="*/ 1125478 w 4094127"/>
                <a:gd name="connsiteY28" fmla="*/ 3559327 h 4477729"/>
                <a:gd name="connsiteX29" fmla="*/ 689995 w 4094127"/>
                <a:gd name="connsiteY29" fmla="*/ 3272148 h 4477729"/>
                <a:gd name="connsiteX30" fmla="*/ 543215 w 4094127"/>
                <a:gd name="connsiteY30" fmla="*/ 3155943 h 4477729"/>
                <a:gd name="connsiteX31" fmla="*/ 264037 w 4094127"/>
                <a:gd name="connsiteY31" fmla="*/ 2916485 h 4477729"/>
                <a:gd name="connsiteX32" fmla="*/ 98492 w 4094127"/>
                <a:gd name="connsiteY32" fmla="*/ 2740177 h 4477729"/>
                <a:gd name="connsiteX33" fmla="*/ 6671 w 4094127"/>
                <a:gd name="connsiteY33" fmla="*/ 2595397 h 4477729"/>
                <a:gd name="connsiteX34" fmla="*/ 21435 w 4094127"/>
                <a:gd name="connsiteY34" fmla="*/ 2435186 h 4477729"/>
                <a:gd name="connsiteX35" fmla="*/ 110399 w 4094127"/>
                <a:gd name="connsiteY35" fmla="*/ 2384132 h 4477729"/>
                <a:gd name="connsiteX36" fmla="*/ 141641 w 4094127"/>
                <a:gd name="connsiteY36" fmla="*/ 2396991 h 4477729"/>
                <a:gd name="connsiteX37" fmla="*/ 321663 w 4094127"/>
                <a:gd name="connsiteY37" fmla="*/ 2843714 h 4477729"/>
                <a:gd name="connsiteX38" fmla="*/ 554740 w 4094127"/>
                <a:gd name="connsiteY38" fmla="*/ 2944393 h 4477729"/>
                <a:gd name="connsiteX39" fmla="*/ 756194 w 4094127"/>
                <a:gd name="connsiteY39" fmla="*/ 2765799 h 4477729"/>
                <a:gd name="connsiteX40" fmla="*/ 1066137 w 4094127"/>
                <a:gd name="connsiteY40" fmla="*/ 2178393 h 4477729"/>
                <a:gd name="connsiteX41" fmla="*/ 1072805 w 4094127"/>
                <a:gd name="connsiteY41" fmla="*/ 1921598 h 4477729"/>
                <a:gd name="connsiteX42" fmla="*/ 1053279 w 4094127"/>
                <a:gd name="connsiteY42" fmla="*/ 1911311 h 4477729"/>
                <a:gd name="connsiteX43" fmla="*/ 1040134 w 4094127"/>
                <a:gd name="connsiteY43" fmla="*/ 1911597 h 4477729"/>
                <a:gd name="connsiteX44" fmla="*/ 1038801 w 4094127"/>
                <a:gd name="connsiteY44" fmla="*/ 1853114 h 4477729"/>
                <a:gd name="connsiteX45" fmla="*/ 1119954 w 4094127"/>
                <a:gd name="connsiteY45" fmla="*/ 1912454 h 4477729"/>
                <a:gd name="connsiteX46" fmla="*/ 1206060 w 4094127"/>
                <a:gd name="connsiteY46" fmla="*/ 1986654 h 4477729"/>
                <a:gd name="connsiteX47" fmla="*/ 1500572 w 4094127"/>
                <a:gd name="connsiteY47" fmla="*/ 2153818 h 4477729"/>
                <a:gd name="connsiteX48" fmla="*/ 1670213 w 4094127"/>
                <a:gd name="connsiteY48" fmla="*/ 2118480 h 4477729"/>
                <a:gd name="connsiteX49" fmla="*/ 1820232 w 4094127"/>
                <a:gd name="connsiteY49" fmla="*/ 2018849 h 4477729"/>
                <a:gd name="connsiteX50" fmla="*/ 1901956 w 4094127"/>
                <a:gd name="connsiteY50" fmla="*/ 1955317 h 4477729"/>
                <a:gd name="connsiteX51" fmla="*/ 2162941 w 4094127"/>
                <a:gd name="connsiteY51" fmla="*/ 1728717 h 4477729"/>
                <a:gd name="connsiteX52" fmla="*/ 2425260 w 4094127"/>
                <a:gd name="connsiteY52" fmla="*/ 1467256 h 4477729"/>
                <a:gd name="connsiteX53" fmla="*/ 2620903 w 4094127"/>
                <a:gd name="connsiteY53" fmla="*/ 1246085 h 4477729"/>
                <a:gd name="connsiteX54" fmla="*/ 2795877 w 4094127"/>
                <a:gd name="connsiteY54" fmla="*/ 1029392 h 4477729"/>
                <a:gd name="connsiteX55" fmla="*/ 2963327 w 4094127"/>
                <a:gd name="connsiteY55" fmla="*/ 734498 h 4477729"/>
                <a:gd name="connsiteX56" fmla="*/ 3094867 w 4094127"/>
                <a:gd name="connsiteY56" fmla="*/ 321970 h 4477729"/>
                <a:gd name="connsiteX57" fmla="*/ 3097534 w 4094127"/>
                <a:gd name="connsiteY57" fmla="*/ 308540 h 4477729"/>
                <a:gd name="connsiteX58" fmla="*/ 3103820 w 4094127"/>
                <a:gd name="connsiteY58" fmla="*/ 265772 h 4477729"/>
                <a:gd name="connsiteX59" fmla="*/ 3111250 w 4094127"/>
                <a:gd name="connsiteY59" fmla="*/ 259772 h 4477729"/>
                <a:gd name="connsiteX60" fmla="*/ 3738376 w 4094127"/>
                <a:gd name="connsiteY60" fmla="*/ 977 h 4477729"/>
                <a:gd name="connsiteX61" fmla="*/ 3756283 w 4094127"/>
                <a:gd name="connsiteY61" fmla="*/ 59651 h 4477729"/>
                <a:gd name="connsiteX62" fmla="*/ 3855534 w 4094127"/>
                <a:gd name="connsiteY62" fmla="*/ 252437 h 4477729"/>
                <a:gd name="connsiteX0" fmla="*/ 3887252 w 4094127"/>
                <a:gd name="connsiteY0" fmla="*/ 1760036 h 4476758"/>
                <a:gd name="connsiteX1" fmla="*/ 3948307 w 4094127"/>
                <a:gd name="connsiteY1" fmla="*/ 2556421 h 4476758"/>
                <a:gd name="connsiteX2" fmla="*/ 4009838 w 4094127"/>
                <a:gd name="connsiteY2" fmla="*/ 3357283 h 4476758"/>
                <a:gd name="connsiteX3" fmla="*/ 4071751 w 4094127"/>
                <a:gd name="connsiteY3" fmla="*/ 4156145 h 4476758"/>
                <a:gd name="connsiteX4" fmla="*/ 4093754 w 4094127"/>
                <a:gd name="connsiteY4" fmla="*/ 4444276 h 4476758"/>
                <a:gd name="connsiteX5" fmla="*/ 4090706 w 4094127"/>
                <a:gd name="connsiteY5" fmla="*/ 4466279 h 4476758"/>
                <a:gd name="connsiteX6" fmla="*/ 4015078 w 4094127"/>
                <a:gd name="connsiteY6" fmla="*/ 4473232 h 4476758"/>
                <a:gd name="connsiteX7" fmla="*/ 3905540 w 4094127"/>
                <a:gd name="connsiteY7" fmla="*/ 4473518 h 4476758"/>
                <a:gd name="connsiteX8" fmla="*/ 3656270 w 4094127"/>
                <a:gd name="connsiteY8" fmla="*/ 4476756 h 4476758"/>
                <a:gd name="connsiteX9" fmla="*/ 3633887 w 4094127"/>
                <a:gd name="connsiteY9" fmla="*/ 4420178 h 4476758"/>
                <a:gd name="connsiteX10" fmla="*/ 3619980 w 4094127"/>
                <a:gd name="connsiteY10" fmla="*/ 4319308 h 4476758"/>
                <a:gd name="connsiteX11" fmla="*/ 3592167 w 4094127"/>
                <a:gd name="connsiteY11" fmla="*/ 4117664 h 4476758"/>
                <a:gd name="connsiteX12" fmla="*/ 3536541 w 4094127"/>
                <a:gd name="connsiteY12" fmla="*/ 3714280 h 4476758"/>
                <a:gd name="connsiteX13" fmla="*/ 3426718 w 4094127"/>
                <a:gd name="connsiteY13" fmla="*/ 2924562 h 4476758"/>
                <a:gd name="connsiteX14" fmla="*/ 3392333 w 4094127"/>
                <a:gd name="connsiteY14" fmla="*/ 2670721 h 4476758"/>
                <a:gd name="connsiteX15" fmla="*/ 3355852 w 4094127"/>
                <a:gd name="connsiteY15" fmla="*/ 2434882 h 4476758"/>
                <a:gd name="connsiteX16" fmla="*/ 3352995 w 4094127"/>
                <a:gd name="connsiteY16" fmla="*/ 2437644 h 4476758"/>
                <a:gd name="connsiteX17" fmla="*/ 3343374 w 4094127"/>
                <a:gd name="connsiteY17" fmla="*/ 2446979 h 4476758"/>
                <a:gd name="connsiteX18" fmla="*/ 3336993 w 4094127"/>
                <a:gd name="connsiteY18" fmla="*/ 2452980 h 4476758"/>
                <a:gd name="connsiteX19" fmla="*/ 3278128 w 4094127"/>
                <a:gd name="connsiteY19" fmla="*/ 2509939 h 4476758"/>
                <a:gd name="connsiteX20" fmla="*/ 3204024 w 4094127"/>
                <a:gd name="connsiteY20" fmla="*/ 2579377 h 4476758"/>
                <a:gd name="connsiteX21" fmla="*/ 3055815 w 4094127"/>
                <a:gd name="connsiteY21" fmla="*/ 2718156 h 4476758"/>
                <a:gd name="connsiteX22" fmla="*/ 2759397 w 4094127"/>
                <a:gd name="connsiteY22" fmla="*/ 2995714 h 4476758"/>
                <a:gd name="connsiteX23" fmla="*/ 2600329 w 4094127"/>
                <a:gd name="connsiteY23" fmla="*/ 3143828 h 4476758"/>
                <a:gd name="connsiteX24" fmla="*/ 2420497 w 4094127"/>
                <a:gd name="connsiteY24" fmla="*/ 3314230 h 4476758"/>
                <a:gd name="connsiteX25" fmla="*/ 2199327 w 4094127"/>
                <a:gd name="connsiteY25" fmla="*/ 3519685 h 4476758"/>
                <a:gd name="connsiteX26" fmla="*/ 1775369 w 4094127"/>
                <a:gd name="connsiteY26" fmla="*/ 3663226 h 4476758"/>
                <a:gd name="connsiteX27" fmla="*/ 1410466 w 4094127"/>
                <a:gd name="connsiteY27" fmla="*/ 3654368 h 4476758"/>
                <a:gd name="connsiteX28" fmla="*/ 1125478 w 4094127"/>
                <a:gd name="connsiteY28" fmla="*/ 3558356 h 4476758"/>
                <a:gd name="connsiteX29" fmla="*/ 689995 w 4094127"/>
                <a:gd name="connsiteY29" fmla="*/ 3271177 h 4476758"/>
                <a:gd name="connsiteX30" fmla="*/ 543215 w 4094127"/>
                <a:gd name="connsiteY30" fmla="*/ 3154972 h 4476758"/>
                <a:gd name="connsiteX31" fmla="*/ 264037 w 4094127"/>
                <a:gd name="connsiteY31" fmla="*/ 2915514 h 4476758"/>
                <a:gd name="connsiteX32" fmla="*/ 98492 w 4094127"/>
                <a:gd name="connsiteY32" fmla="*/ 2739206 h 4476758"/>
                <a:gd name="connsiteX33" fmla="*/ 6671 w 4094127"/>
                <a:gd name="connsiteY33" fmla="*/ 2594426 h 4476758"/>
                <a:gd name="connsiteX34" fmla="*/ 21435 w 4094127"/>
                <a:gd name="connsiteY34" fmla="*/ 2434215 h 4476758"/>
                <a:gd name="connsiteX35" fmla="*/ 110399 w 4094127"/>
                <a:gd name="connsiteY35" fmla="*/ 2383161 h 4476758"/>
                <a:gd name="connsiteX36" fmla="*/ 141641 w 4094127"/>
                <a:gd name="connsiteY36" fmla="*/ 2396020 h 4476758"/>
                <a:gd name="connsiteX37" fmla="*/ 321663 w 4094127"/>
                <a:gd name="connsiteY37" fmla="*/ 2842743 h 4476758"/>
                <a:gd name="connsiteX38" fmla="*/ 554740 w 4094127"/>
                <a:gd name="connsiteY38" fmla="*/ 2943422 h 4476758"/>
                <a:gd name="connsiteX39" fmla="*/ 756194 w 4094127"/>
                <a:gd name="connsiteY39" fmla="*/ 2764828 h 4476758"/>
                <a:gd name="connsiteX40" fmla="*/ 1066137 w 4094127"/>
                <a:gd name="connsiteY40" fmla="*/ 2177422 h 4476758"/>
                <a:gd name="connsiteX41" fmla="*/ 1072805 w 4094127"/>
                <a:gd name="connsiteY41" fmla="*/ 1920627 h 4476758"/>
                <a:gd name="connsiteX42" fmla="*/ 1053279 w 4094127"/>
                <a:gd name="connsiteY42" fmla="*/ 1910340 h 4476758"/>
                <a:gd name="connsiteX43" fmla="*/ 1040134 w 4094127"/>
                <a:gd name="connsiteY43" fmla="*/ 1910626 h 4476758"/>
                <a:gd name="connsiteX44" fmla="*/ 1038801 w 4094127"/>
                <a:gd name="connsiteY44" fmla="*/ 1852143 h 4476758"/>
                <a:gd name="connsiteX45" fmla="*/ 1119954 w 4094127"/>
                <a:gd name="connsiteY45" fmla="*/ 1911483 h 4476758"/>
                <a:gd name="connsiteX46" fmla="*/ 1206060 w 4094127"/>
                <a:gd name="connsiteY46" fmla="*/ 1985683 h 4476758"/>
                <a:gd name="connsiteX47" fmla="*/ 1500572 w 4094127"/>
                <a:gd name="connsiteY47" fmla="*/ 2152847 h 4476758"/>
                <a:gd name="connsiteX48" fmla="*/ 1670213 w 4094127"/>
                <a:gd name="connsiteY48" fmla="*/ 2117509 h 4476758"/>
                <a:gd name="connsiteX49" fmla="*/ 1820232 w 4094127"/>
                <a:gd name="connsiteY49" fmla="*/ 2017878 h 4476758"/>
                <a:gd name="connsiteX50" fmla="*/ 1901956 w 4094127"/>
                <a:gd name="connsiteY50" fmla="*/ 1954346 h 4476758"/>
                <a:gd name="connsiteX51" fmla="*/ 2162941 w 4094127"/>
                <a:gd name="connsiteY51" fmla="*/ 1727746 h 4476758"/>
                <a:gd name="connsiteX52" fmla="*/ 2425260 w 4094127"/>
                <a:gd name="connsiteY52" fmla="*/ 1466285 h 4476758"/>
                <a:gd name="connsiteX53" fmla="*/ 2620903 w 4094127"/>
                <a:gd name="connsiteY53" fmla="*/ 1245114 h 4476758"/>
                <a:gd name="connsiteX54" fmla="*/ 2795877 w 4094127"/>
                <a:gd name="connsiteY54" fmla="*/ 1028421 h 4476758"/>
                <a:gd name="connsiteX55" fmla="*/ 2963327 w 4094127"/>
                <a:gd name="connsiteY55" fmla="*/ 733527 h 4476758"/>
                <a:gd name="connsiteX56" fmla="*/ 3094867 w 4094127"/>
                <a:gd name="connsiteY56" fmla="*/ 320999 h 4476758"/>
                <a:gd name="connsiteX57" fmla="*/ 3097534 w 4094127"/>
                <a:gd name="connsiteY57" fmla="*/ 307569 h 4476758"/>
                <a:gd name="connsiteX58" fmla="*/ 3103820 w 4094127"/>
                <a:gd name="connsiteY58" fmla="*/ 264801 h 4476758"/>
                <a:gd name="connsiteX59" fmla="*/ 3111250 w 4094127"/>
                <a:gd name="connsiteY59" fmla="*/ 258801 h 4476758"/>
                <a:gd name="connsiteX60" fmla="*/ 3738376 w 4094127"/>
                <a:gd name="connsiteY60" fmla="*/ 6 h 4476758"/>
                <a:gd name="connsiteX61" fmla="*/ 3855534 w 4094127"/>
                <a:gd name="connsiteY61" fmla="*/ 251466 h 4476758"/>
                <a:gd name="connsiteX0" fmla="*/ 3887252 w 4094127"/>
                <a:gd name="connsiteY0" fmla="*/ 1760030 h 4476752"/>
                <a:gd name="connsiteX1" fmla="*/ 3948307 w 4094127"/>
                <a:gd name="connsiteY1" fmla="*/ 2556415 h 4476752"/>
                <a:gd name="connsiteX2" fmla="*/ 4009838 w 4094127"/>
                <a:gd name="connsiteY2" fmla="*/ 3357277 h 4476752"/>
                <a:gd name="connsiteX3" fmla="*/ 4071751 w 4094127"/>
                <a:gd name="connsiteY3" fmla="*/ 4156139 h 4476752"/>
                <a:gd name="connsiteX4" fmla="*/ 4093754 w 4094127"/>
                <a:gd name="connsiteY4" fmla="*/ 4444270 h 4476752"/>
                <a:gd name="connsiteX5" fmla="*/ 4090706 w 4094127"/>
                <a:gd name="connsiteY5" fmla="*/ 4466273 h 4476752"/>
                <a:gd name="connsiteX6" fmla="*/ 4015078 w 4094127"/>
                <a:gd name="connsiteY6" fmla="*/ 4473226 h 4476752"/>
                <a:gd name="connsiteX7" fmla="*/ 3905540 w 4094127"/>
                <a:gd name="connsiteY7" fmla="*/ 4473512 h 4476752"/>
                <a:gd name="connsiteX8" fmla="*/ 3656270 w 4094127"/>
                <a:gd name="connsiteY8" fmla="*/ 4476750 h 4476752"/>
                <a:gd name="connsiteX9" fmla="*/ 3633887 w 4094127"/>
                <a:gd name="connsiteY9" fmla="*/ 4420172 h 4476752"/>
                <a:gd name="connsiteX10" fmla="*/ 3619980 w 4094127"/>
                <a:gd name="connsiteY10" fmla="*/ 4319302 h 4476752"/>
                <a:gd name="connsiteX11" fmla="*/ 3592167 w 4094127"/>
                <a:gd name="connsiteY11" fmla="*/ 4117658 h 4476752"/>
                <a:gd name="connsiteX12" fmla="*/ 3536541 w 4094127"/>
                <a:gd name="connsiteY12" fmla="*/ 3714274 h 4476752"/>
                <a:gd name="connsiteX13" fmla="*/ 3426718 w 4094127"/>
                <a:gd name="connsiteY13" fmla="*/ 2924556 h 4476752"/>
                <a:gd name="connsiteX14" fmla="*/ 3392333 w 4094127"/>
                <a:gd name="connsiteY14" fmla="*/ 2670715 h 4476752"/>
                <a:gd name="connsiteX15" fmla="*/ 3355852 w 4094127"/>
                <a:gd name="connsiteY15" fmla="*/ 2434876 h 4476752"/>
                <a:gd name="connsiteX16" fmla="*/ 3352995 w 4094127"/>
                <a:gd name="connsiteY16" fmla="*/ 2437638 h 4476752"/>
                <a:gd name="connsiteX17" fmla="*/ 3343374 w 4094127"/>
                <a:gd name="connsiteY17" fmla="*/ 2446973 h 4476752"/>
                <a:gd name="connsiteX18" fmla="*/ 3336993 w 4094127"/>
                <a:gd name="connsiteY18" fmla="*/ 2452974 h 4476752"/>
                <a:gd name="connsiteX19" fmla="*/ 3278128 w 4094127"/>
                <a:gd name="connsiteY19" fmla="*/ 2509933 h 4476752"/>
                <a:gd name="connsiteX20" fmla="*/ 3204024 w 4094127"/>
                <a:gd name="connsiteY20" fmla="*/ 2579371 h 4476752"/>
                <a:gd name="connsiteX21" fmla="*/ 3055815 w 4094127"/>
                <a:gd name="connsiteY21" fmla="*/ 2718150 h 4476752"/>
                <a:gd name="connsiteX22" fmla="*/ 2759397 w 4094127"/>
                <a:gd name="connsiteY22" fmla="*/ 2995708 h 4476752"/>
                <a:gd name="connsiteX23" fmla="*/ 2600329 w 4094127"/>
                <a:gd name="connsiteY23" fmla="*/ 3143822 h 4476752"/>
                <a:gd name="connsiteX24" fmla="*/ 2420497 w 4094127"/>
                <a:gd name="connsiteY24" fmla="*/ 3314224 h 4476752"/>
                <a:gd name="connsiteX25" fmla="*/ 2199327 w 4094127"/>
                <a:gd name="connsiteY25" fmla="*/ 3519679 h 4476752"/>
                <a:gd name="connsiteX26" fmla="*/ 1775369 w 4094127"/>
                <a:gd name="connsiteY26" fmla="*/ 3663220 h 4476752"/>
                <a:gd name="connsiteX27" fmla="*/ 1410466 w 4094127"/>
                <a:gd name="connsiteY27" fmla="*/ 3654362 h 4476752"/>
                <a:gd name="connsiteX28" fmla="*/ 1125478 w 4094127"/>
                <a:gd name="connsiteY28" fmla="*/ 3558350 h 4476752"/>
                <a:gd name="connsiteX29" fmla="*/ 689995 w 4094127"/>
                <a:gd name="connsiteY29" fmla="*/ 3271171 h 4476752"/>
                <a:gd name="connsiteX30" fmla="*/ 543215 w 4094127"/>
                <a:gd name="connsiteY30" fmla="*/ 3154966 h 4476752"/>
                <a:gd name="connsiteX31" fmla="*/ 264037 w 4094127"/>
                <a:gd name="connsiteY31" fmla="*/ 2915508 h 4476752"/>
                <a:gd name="connsiteX32" fmla="*/ 98492 w 4094127"/>
                <a:gd name="connsiteY32" fmla="*/ 2739200 h 4476752"/>
                <a:gd name="connsiteX33" fmla="*/ 6671 w 4094127"/>
                <a:gd name="connsiteY33" fmla="*/ 2594420 h 4476752"/>
                <a:gd name="connsiteX34" fmla="*/ 21435 w 4094127"/>
                <a:gd name="connsiteY34" fmla="*/ 2434209 h 4476752"/>
                <a:gd name="connsiteX35" fmla="*/ 110399 w 4094127"/>
                <a:gd name="connsiteY35" fmla="*/ 2383155 h 4476752"/>
                <a:gd name="connsiteX36" fmla="*/ 141641 w 4094127"/>
                <a:gd name="connsiteY36" fmla="*/ 2396014 h 4476752"/>
                <a:gd name="connsiteX37" fmla="*/ 321663 w 4094127"/>
                <a:gd name="connsiteY37" fmla="*/ 2842737 h 4476752"/>
                <a:gd name="connsiteX38" fmla="*/ 554740 w 4094127"/>
                <a:gd name="connsiteY38" fmla="*/ 2943416 h 4476752"/>
                <a:gd name="connsiteX39" fmla="*/ 756194 w 4094127"/>
                <a:gd name="connsiteY39" fmla="*/ 2764822 h 4476752"/>
                <a:gd name="connsiteX40" fmla="*/ 1066137 w 4094127"/>
                <a:gd name="connsiteY40" fmla="*/ 2177416 h 4476752"/>
                <a:gd name="connsiteX41" fmla="*/ 1072805 w 4094127"/>
                <a:gd name="connsiteY41" fmla="*/ 1920621 h 4476752"/>
                <a:gd name="connsiteX42" fmla="*/ 1053279 w 4094127"/>
                <a:gd name="connsiteY42" fmla="*/ 1910334 h 4476752"/>
                <a:gd name="connsiteX43" fmla="*/ 1040134 w 4094127"/>
                <a:gd name="connsiteY43" fmla="*/ 1910620 h 4476752"/>
                <a:gd name="connsiteX44" fmla="*/ 1038801 w 4094127"/>
                <a:gd name="connsiteY44" fmla="*/ 1852137 h 4476752"/>
                <a:gd name="connsiteX45" fmla="*/ 1119954 w 4094127"/>
                <a:gd name="connsiteY45" fmla="*/ 1911477 h 4476752"/>
                <a:gd name="connsiteX46" fmla="*/ 1206060 w 4094127"/>
                <a:gd name="connsiteY46" fmla="*/ 1985677 h 4476752"/>
                <a:gd name="connsiteX47" fmla="*/ 1500572 w 4094127"/>
                <a:gd name="connsiteY47" fmla="*/ 2152841 h 4476752"/>
                <a:gd name="connsiteX48" fmla="*/ 1670213 w 4094127"/>
                <a:gd name="connsiteY48" fmla="*/ 2117503 h 4476752"/>
                <a:gd name="connsiteX49" fmla="*/ 1820232 w 4094127"/>
                <a:gd name="connsiteY49" fmla="*/ 2017872 h 4476752"/>
                <a:gd name="connsiteX50" fmla="*/ 1901956 w 4094127"/>
                <a:gd name="connsiteY50" fmla="*/ 1954340 h 4476752"/>
                <a:gd name="connsiteX51" fmla="*/ 2162941 w 4094127"/>
                <a:gd name="connsiteY51" fmla="*/ 1727740 h 4476752"/>
                <a:gd name="connsiteX52" fmla="*/ 2425260 w 4094127"/>
                <a:gd name="connsiteY52" fmla="*/ 1466279 h 4476752"/>
                <a:gd name="connsiteX53" fmla="*/ 2620903 w 4094127"/>
                <a:gd name="connsiteY53" fmla="*/ 1245108 h 4476752"/>
                <a:gd name="connsiteX54" fmla="*/ 2795877 w 4094127"/>
                <a:gd name="connsiteY54" fmla="*/ 1028415 h 4476752"/>
                <a:gd name="connsiteX55" fmla="*/ 2963327 w 4094127"/>
                <a:gd name="connsiteY55" fmla="*/ 733521 h 4476752"/>
                <a:gd name="connsiteX56" fmla="*/ 3094867 w 4094127"/>
                <a:gd name="connsiteY56" fmla="*/ 320993 h 4476752"/>
                <a:gd name="connsiteX57" fmla="*/ 3097534 w 4094127"/>
                <a:gd name="connsiteY57" fmla="*/ 307563 h 4476752"/>
                <a:gd name="connsiteX58" fmla="*/ 3103820 w 4094127"/>
                <a:gd name="connsiteY58" fmla="*/ 264795 h 4476752"/>
                <a:gd name="connsiteX59" fmla="*/ 3111250 w 4094127"/>
                <a:gd name="connsiteY59" fmla="*/ 258795 h 4476752"/>
                <a:gd name="connsiteX60" fmla="*/ 3738376 w 4094127"/>
                <a:gd name="connsiteY60" fmla="*/ 0 h 4476752"/>
                <a:gd name="connsiteX0" fmla="*/ 3948307 w 4094127"/>
                <a:gd name="connsiteY0" fmla="*/ 2556415 h 4476752"/>
                <a:gd name="connsiteX1" fmla="*/ 4009838 w 4094127"/>
                <a:gd name="connsiteY1" fmla="*/ 3357277 h 4476752"/>
                <a:gd name="connsiteX2" fmla="*/ 4071751 w 4094127"/>
                <a:gd name="connsiteY2" fmla="*/ 4156139 h 4476752"/>
                <a:gd name="connsiteX3" fmla="*/ 4093754 w 4094127"/>
                <a:gd name="connsiteY3" fmla="*/ 4444270 h 4476752"/>
                <a:gd name="connsiteX4" fmla="*/ 4090706 w 4094127"/>
                <a:gd name="connsiteY4" fmla="*/ 4466273 h 4476752"/>
                <a:gd name="connsiteX5" fmla="*/ 4015078 w 4094127"/>
                <a:gd name="connsiteY5" fmla="*/ 4473226 h 4476752"/>
                <a:gd name="connsiteX6" fmla="*/ 3905540 w 4094127"/>
                <a:gd name="connsiteY6" fmla="*/ 4473512 h 4476752"/>
                <a:gd name="connsiteX7" fmla="*/ 3656270 w 4094127"/>
                <a:gd name="connsiteY7" fmla="*/ 4476750 h 4476752"/>
                <a:gd name="connsiteX8" fmla="*/ 3633887 w 4094127"/>
                <a:gd name="connsiteY8" fmla="*/ 4420172 h 4476752"/>
                <a:gd name="connsiteX9" fmla="*/ 3619980 w 4094127"/>
                <a:gd name="connsiteY9" fmla="*/ 4319302 h 4476752"/>
                <a:gd name="connsiteX10" fmla="*/ 3592167 w 4094127"/>
                <a:gd name="connsiteY10" fmla="*/ 4117658 h 4476752"/>
                <a:gd name="connsiteX11" fmla="*/ 3536541 w 4094127"/>
                <a:gd name="connsiteY11" fmla="*/ 3714274 h 4476752"/>
                <a:gd name="connsiteX12" fmla="*/ 3426718 w 4094127"/>
                <a:gd name="connsiteY12" fmla="*/ 2924556 h 4476752"/>
                <a:gd name="connsiteX13" fmla="*/ 3392333 w 4094127"/>
                <a:gd name="connsiteY13" fmla="*/ 2670715 h 4476752"/>
                <a:gd name="connsiteX14" fmla="*/ 3355852 w 4094127"/>
                <a:gd name="connsiteY14" fmla="*/ 2434876 h 4476752"/>
                <a:gd name="connsiteX15" fmla="*/ 3352995 w 4094127"/>
                <a:gd name="connsiteY15" fmla="*/ 2437638 h 4476752"/>
                <a:gd name="connsiteX16" fmla="*/ 3343374 w 4094127"/>
                <a:gd name="connsiteY16" fmla="*/ 2446973 h 4476752"/>
                <a:gd name="connsiteX17" fmla="*/ 3336993 w 4094127"/>
                <a:gd name="connsiteY17" fmla="*/ 2452974 h 4476752"/>
                <a:gd name="connsiteX18" fmla="*/ 3278128 w 4094127"/>
                <a:gd name="connsiteY18" fmla="*/ 2509933 h 4476752"/>
                <a:gd name="connsiteX19" fmla="*/ 3204024 w 4094127"/>
                <a:gd name="connsiteY19" fmla="*/ 2579371 h 4476752"/>
                <a:gd name="connsiteX20" fmla="*/ 3055815 w 4094127"/>
                <a:gd name="connsiteY20" fmla="*/ 2718150 h 4476752"/>
                <a:gd name="connsiteX21" fmla="*/ 2759397 w 4094127"/>
                <a:gd name="connsiteY21" fmla="*/ 2995708 h 4476752"/>
                <a:gd name="connsiteX22" fmla="*/ 2600329 w 4094127"/>
                <a:gd name="connsiteY22" fmla="*/ 3143822 h 4476752"/>
                <a:gd name="connsiteX23" fmla="*/ 2420497 w 4094127"/>
                <a:gd name="connsiteY23" fmla="*/ 3314224 h 4476752"/>
                <a:gd name="connsiteX24" fmla="*/ 2199327 w 4094127"/>
                <a:gd name="connsiteY24" fmla="*/ 3519679 h 4476752"/>
                <a:gd name="connsiteX25" fmla="*/ 1775369 w 4094127"/>
                <a:gd name="connsiteY25" fmla="*/ 3663220 h 4476752"/>
                <a:gd name="connsiteX26" fmla="*/ 1410466 w 4094127"/>
                <a:gd name="connsiteY26" fmla="*/ 3654362 h 4476752"/>
                <a:gd name="connsiteX27" fmla="*/ 1125478 w 4094127"/>
                <a:gd name="connsiteY27" fmla="*/ 3558350 h 4476752"/>
                <a:gd name="connsiteX28" fmla="*/ 689995 w 4094127"/>
                <a:gd name="connsiteY28" fmla="*/ 3271171 h 4476752"/>
                <a:gd name="connsiteX29" fmla="*/ 543215 w 4094127"/>
                <a:gd name="connsiteY29" fmla="*/ 3154966 h 4476752"/>
                <a:gd name="connsiteX30" fmla="*/ 264037 w 4094127"/>
                <a:gd name="connsiteY30" fmla="*/ 2915508 h 4476752"/>
                <a:gd name="connsiteX31" fmla="*/ 98492 w 4094127"/>
                <a:gd name="connsiteY31" fmla="*/ 2739200 h 4476752"/>
                <a:gd name="connsiteX32" fmla="*/ 6671 w 4094127"/>
                <a:gd name="connsiteY32" fmla="*/ 2594420 h 4476752"/>
                <a:gd name="connsiteX33" fmla="*/ 21435 w 4094127"/>
                <a:gd name="connsiteY33" fmla="*/ 2434209 h 4476752"/>
                <a:gd name="connsiteX34" fmla="*/ 110399 w 4094127"/>
                <a:gd name="connsiteY34" fmla="*/ 2383155 h 4476752"/>
                <a:gd name="connsiteX35" fmla="*/ 141641 w 4094127"/>
                <a:gd name="connsiteY35" fmla="*/ 2396014 h 4476752"/>
                <a:gd name="connsiteX36" fmla="*/ 321663 w 4094127"/>
                <a:gd name="connsiteY36" fmla="*/ 2842737 h 4476752"/>
                <a:gd name="connsiteX37" fmla="*/ 554740 w 4094127"/>
                <a:gd name="connsiteY37" fmla="*/ 2943416 h 4476752"/>
                <a:gd name="connsiteX38" fmla="*/ 756194 w 4094127"/>
                <a:gd name="connsiteY38" fmla="*/ 2764822 h 4476752"/>
                <a:gd name="connsiteX39" fmla="*/ 1066137 w 4094127"/>
                <a:gd name="connsiteY39" fmla="*/ 2177416 h 4476752"/>
                <a:gd name="connsiteX40" fmla="*/ 1072805 w 4094127"/>
                <a:gd name="connsiteY40" fmla="*/ 1920621 h 4476752"/>
                <a:gd name="connsiteX41" fmla="*/ 1053279 w 4094127"/>
                <a:gd name="connsiteY41" fmla="*/ 1910334 h 4476752"/>
                <a:gd name="connsiteX42" fmla="*/ 1040134 w 4094127"/>
                <a:gd name="connsiteY42" fmla="*/ 1910620 h 4476752"/>
                <a:gd name="connsiteX43" fmla="*/ 1038801 w 4094127"/>
                <a:gd name="connsiteY43" fmla="*/ 1852137 h 4476752"/>
                <a:gd name="connsiteX44" fmla="*/ 1119954 w 4094127"/>
                <a:gd name="connsiteY44" fmla="*/ 1911477 h 4476752"/>
                <a:gd name="connsiteX45" fmla="*/ 1206060 w 4094127"/>
                <a:gd name="connsiteY45" fmla="*/ 1985677 h 4476752"/>
                <a:gd name="connsiteX46" fmla="*/ 1500572 w 4094127"/>
                <a:gd name="connsiteY46" fmla="*/ 2152841 h 4476752"/>
                <a:gd name="connsiteX47" fmla="*/ 1670213 w 4094127"/>
                <a:gd name="connsiteY47" fmla="*/ 2117503 h 4476752"/>
                <a:gd name="connsiteX48" fmla="*/ 1820232 w 4094127"/>
                <a:gd name="connsiteY48" fmla="*/ 2017872 h 4476752"/>
                <a:gd name="connsiteX49" fmla="*/ 1901956 w 4094127"/>
                <a:gd name="connsiteY49" fmla="*/ 1954340 h 4476752"/>
                <a:gd name="connsiteX50" fmla="*/ 2162941 w 4094127"/>
                <a:gd name="connsiteY50" fmla="*/ 1727740 h 4476752"/>
                <a:gd name="connsiteX51" fmla="*/ 2425260 w 4094127"/>
                <a:gd name="connsiteY51" fmla="*/ 1466279 h 4476752"/>
                <a:gd name="connsiteX52" fmla="*/ 2620903 w 4094127"/>
                <a:gd name="connsiteY52" fmla="*/ 1245108 h 4476752"/>
                <a:gd name="connsiteX53" fmla="*/ 2795877 w 4094127"/>
                <a:gd name="connsiteY53" fmla="*/ 1028415 h 4476752"/>
                <a:gd name="connsiteX54" fmla="*/ 2963327 w 4094127"/>
                <a:gd name="connsiteY54" fmla="*/ 733521 h 4476752"/>
                <a:gd name="connsiteX55" fmla="*/ 3094867 w 4094127"/>
                <a:gd name="connsiteY55" fmla="*/ 320993 h 4476752"/>
                <a:gd name="connsiteX56" fmla="*/ 3097534 w 4094127"/>
                <a:gd name="connsiteY56" fmla="*/ 307563 h 4476752"/>
                <a:gd name="connsiteX57" fmla="*/ 3103820 w 4094127"/>
                <a:gd name="connsiteY57" fmla="*/ 264795 h 4476752"/>
                <a:gd name="connsiteX58" fmla="*/ 3111250 w 4094127"/>
                <a:gd name="connsiteY58" fmla="*/ 258795 h 4476752"/>
                <a:gd name="connsiteX59" fmla="*/ 3738376 w 4094127"/>
                <a:gd name="connsiteY59" fmla="*/ 0 h 4476752"/>
                <a:gd name="connsiteX0" fmla="*/ 4009838 w 4094127"/>
                <a:gd name="connsiteY0" fmla="*/ 3357277 h 4476752"/>
                <a:gd name="connsiteX1" fmla="*/ 4071751 w 4094127"/>
                <a:gd name="connsiteY1" fmla="*/ 4156139 h 4476752"/>
                <a:gd name="connsiteX2" fmla="*/ 4093754 w 4094127"/>
                <a:gd name="connsiteY2" fmla="*/ 4444270 h 4476752"/>
                <a:gd name="connsiteX3" fmla="*/ 4090706 w 4094127"/>
                <a:gd name="connsiteY3" fmla="*/ 4466273 h 4476752"/>
                <a:gd name="connsiteX4" fmla="*/ 4015078 w 4094127"/>
                <a:gd name="connsiteY4" fmla="*/ 4473226 h 4476752"/>
                <a:gd name="connsiteX5" fmla="*/ 3905540 w 4094127"/>
                <a:gd name="connsiteY5" fmla="*/ 4473512 h 4476752"/>
                <a:gd name="connsiteX6" fmla="*/ 3656270 w 4094127"/>
                <a:gd name="connsiteY6" fmla="*/ 4476750 h 4476752"/>
                <a:gd name="connsiteX7" fmla="*/ 3633887 w 4094127"/>
                <a:gd name="connsiteY7" fmla="*/ 4420172 h 4476752"/>
                <a:gd name="connsiteX8" fmla="*/ 3619980 w 4094127"/>
                <a:gd name="connsiteY8" fmla="*/ 4319302 h 4476752"/>
                <a:gd name="connsiteX9" fmla="*/ 3592167 w 4094127"/>
                <a:gd name="connsiteY9" fmla="*/ 4117658 h 4476752"/>
                <a:gd name="connsiteX10" fmla="*/ 3536541 w 4094127"/>
                <a:gd name="connsiteY10" fmla="*/ 3714274 h 4476752"/>
                <a:gd name="connsiteX11" fmla="*/ 3426718 w 4094127"/>
                <a:gd name="connsiteY11" fmla="*/ 2924556 h 4476752"/>
                <a:gd name="connsiteX12" fmla="*/ 3392333 w 4094127"/>
                <a:gd name="connsiteY12" fmla="*/ 2670715 h 4476752"/>
                <a:gd name="connsiteX13" fmla="*/ 3355852 w 4094127"/>
                <a:gd name="connsiteY13" fmla="*/ 2434876 h 4476752"/>
                <a:gd name="connsiteX14" fmla="*/ 3352995 w 4094127"/>
                <a:gd name="connsiteY14" fmla="*/ 2437638 h 4476752"/>
                <a:gd name="connsiteX15" fmla="*/ 3343374 w 4094127"/>
                <a:gd name="connsiteY15" fmla="*/ 2446973 h 4476752"/>
                <a:gd name="connsiteX16" fmla="*/ 3336993 w 4094127"/>
                <a:gd name="connsiteY16" fmla="*/ 2452974 h 4476752"/>
                <a:gd name="connsiteX17" fmla="*/ 3278128 w 4094127"/>
                <a:gd name="connsiteY17" fmla="*/ 2509933 h 4476752"/>
                <a:gd name="connsiteX18" fmla="*/ 3204024 w 4094127"/>
                <a:gd name="connsiteY18" fmla="*/ 2579371 h 4476752"/>
                <a:gd name="connsiteX19" fmla="*/ 3055815 w 4094127"/>
                <a:gd name="connsiteY19" fmla="*/ 2718150 h 4476752"/>
                <a:gd name="connsiteX20" fmla="*/ 2759397 w 4094127"/>
                <a:gd name="connsiteY20" fmla="*/ 2995708 h 4476752"/>
                <a:gd name="connsiteX21" fmla="*/ 2600329 w 4094127"/>
                <a:gd name="connsiteY21" fmla="*/ 3143822 h 4476752"/>
                <a:gd name="connsiteX22" fmla="*/ 2420497 w 4094127"/>
                <a:gd name="connsiteY22" fmla="*/ 3314224 h 4476752"/>
                <a:gd name="connsiteX23" fmla="*/ 2199327 w 4094127"/>
                <a:gd name="connsiteY23" fmla="*/ 3519679 h 4476752"/>
                <a:gd name="connsiteX24" fmla="*/ 1775369 w 4094127"/>
                <a:gd name="connsiteY24" fmla="*/ 3663220 h 4476752"/>
                <a:gd name="connsiteX25" fmla="*/ 1410466 w 4094127"/>
                <a:gd name="connsiteY25" fmla="*/ 3654362 h 4476752"/>
                <a:gd name="connsiteX26" fmla="*/ 1125478 w 4094127"/>
                <a:gd name="connsiteY26" fmla="*/ 3558350 h 4476752"/>
                <a:gd name="connsiteX27" fmla="*/ 689995 w 4094127"/>
                <a:gd name="connsiteY27" fmla="*/ 3271171 h 4476752"/>
                <a:gd name="connsiteX28" fmla="*/ 543215 w 4094127"/>
                <a:gd name="connsiteY28" fmla="*/ 3154966 h 4476752"/>
                <a:gd name="connsiteX29" fmla="*/ 264037 w 4094127"/>
                <a:gd name="connsiteY29" fmla="*/ 2915508 h 4476752"/>
                <a:gd name="connsiteX30" fmla="*/ 98492 w 4094127"/>
                <a:gd name="connsiteY30" fmla="*/ 2739200 h 4476752"/>
                <a:gd name="connsiteX31" fmla="*/ 6671 w 4094127"/>
                <a:gd name="connsiteY31" fmla="*/ 2594420 h 4476752"/>
                <a:gd name="connsiteX32" fmla="*/ 21435 w 4094127"/>
                <a:gd name="connsiteY32" fmla="*/ 2434209 h 4476752"/>
                <a:gd name="connsiteX33" fmla="*/ 110399 w 4094127"/>
                <a:gd name="connsiteY33" fmla="*/ 2383155 h 4476752"/>
                <a:gd name="connsiteX34" fmla="*/ 141641 w 4094127"/>
                <a:gd name="connsiteY34" fmla="*/ 2396014 h 4476752"/>
                <a:gd name="connsiteX35" fmla="*/ 321663 w 4094127"/>
                <a:gd name="connsiteY35" fmla="*/ 2842737 h 4476752"/>
                <a:gd name="connsiteX36" fmla="*/ 554740 w 4094127"/>
                <a:gd name="connsiteY36" fmla="*/ 2943416 h 4476752"/>
                <a:gd name="connsiteX37" fmla="*/ 756194 w 4094127"/>
                <a:gd name="connsiteY37" fmla="*/ 2764822 h 4476752"/>
                <a:gd name="connsiteX38" fmla="*/ 1066137 w 4094127"/>
                <a:gd name="connsiteY38" fmla="*/ 2177416 h 4476752"/>
                <a:gd name="connsiteX39" fmla="*/ 1072805 w 4094127"/>
                <a:gd name="connsiteY39" fmla="*/ 1920621 h 4476752"/>
                <a:gd name="connsiteX40" fmla="*/ 1053279 w 4094127"/>
                <a:gd name="connsiteY40" fmla="*/ 1910334 h 4476752"/>
                <a:gd name="connsiteX41" fmla="*/ 1040134 w 4094127"/>
                <a:gd name="connsiteY41" fmla="*/ 1910620 h 4476752"/>
                <a:gd name="connsiteX42" fmla="*/ 1038801 w 4094127"/>
                <a:gd name="connsiteY42" fmla="*/ 1852137 h 4476752"/>
                <a:gd name="connsiteX43" fmla="*/ 1119954 w 4094127"/>
                <a:gd name="connsiteY43" fmla="*/ 1911477 h 4476752"/>
                <a:gd name="connsiteX44" fmla="*/ 1206060 w 4094127"/>
                <a:gd name="connsiteY44" fmla="*/ 1985677 h 4476752"/>
                <a:gd name="connsiteX45" fmla="*/ 1500572 w 4094127"/>
                <a:gd name="connsiteY45" fmla="*/ 2152841 h 4476752"/>
                <a:gd name="connsiteX46" fmla="*/ 1670213 w 4094127"/>
                <a:gd name="connsiteY46" fmla="*/ 2117503 h 4476752"/>
                <a:gd name="connsiteX47" fmla="*/ 1820232 w 4094127"/>
                <a:gd name="connsiteY47" fmla="*/ 2017872 h 4476752"/>
                <a:gd name="connsiteX48" fmla="*/ 1901956 w 4094127"/>
                <a:gd name="connsiteY48" fmla="*/ 1954340 h 4476752"/>
                <a:gd name="connsiteX49" fmla="*/ 2162941 w 4094127"/>
                <a:gd name="connsiteY49" fmla="*/ 1727740 h 4476752"/>
                <a:gd name="connsiteX50" fmla="*/ 2425260 w 4094127"/>
                <a:gd name="connsiteY50" fmla="*/ 1466279 h 4476752"/>
                <a:gd name="connsiteX51" fmla="*/ 2620903 w 4094127"/>
                <a:gd name="connsiteY51" fmla="*/ 1245108 h 4476752"/>
                <a:gd name="connsiteX52" fmla="*/ 2795877 w 4094127"/>
                <a:gd name="connsiteY52" fmla="*/ 1028415 h 4476752"/>
                <a:gd name="connsiteX53" fmla="*/ 2963327 w 4094127"/>
                <a:gd name="connsiteY53" fmla="*/ 733521 h 4476752"/>
                <a:gd name="connsiteX54" fmla="*/ 3094867 w 4094127"/>
                <a:gd name="connsiteY54" fmla="*/ 320993 h 4476752"/>
                <a:gd name="connsiteX55" fmla="*/ 3097534 w 4094127"/>
                <a:gd name="connsiteY55" fmla="*/ 307563 h 4476752"/>
                <a:gd name="connsiteX56" fmla="*/ 3103820 w 4094127"/>
                <a:gd name="connsiteY56" fmla="*/ 264795 h 4476752"/>
                <a:gd name="connsiteX57" fmla="*/ 3111250 w 4094127"/>
                <a:gd name="connsiteY57" fmla="*/ 258795 h 4476752"/>
                <a:gd name="connsiteX58" fmla="*/ 3738376 w 4094127"/>
                <a:gd name="connsiteY58" fmla="*/ 0 h 4476752"/>
                <a:gd name="connsiteX0" fmla="*/ 4071751 w 4094127"/>
                <a:gd name="connsiteY0" fmla="*/ 4156139 h 4476752"/>
                <a:gd name="connsiteX1" fmla="*/ 4093754 w 4094127"/>
                <a:gd name="connsiteY1" fmla="*/ 4444270 h 4476752"/>
                <a:gd name="connsiteX2" fmla="*/ 4090706 w 4094127"/>
                <a:gd name="connsiteY2" fmla="*/ 4466273 h 4476752"/>
                <a:gd name="connsiteX3" fmla="*/ 4015078 w 4094127"/>
                <a:gd name="connsiteY3" fmla="*/ 4473226 h 4476752"/>
                <a:gd name="connsiteX4" fmla="*/ 3905540 w 4094127"/>
                <a:gd name="connsiteY4" fmla="*/ 4473512 h 4476752"/>
                <a:gd name="connsiteX5" fmla="*/ 3656270 w 4094127"/>
                <a:gd name="connsiteY5" fmla="*/ 4476750 h 4476752"/>
                <a:gd name="connsiteX6" fmla="*/ 3633887 w 4094127"/>
                <a:gd name="connsiteY6" fmla="*/ 4420172 h 4476752"/>
                <a:gd name="connsiteX7" fmla="*/ 3619980 w 4094127"/>
                <a:gd name="connsiteY7" fmla="*/ 4319302 h 4476752"/>
                <a:gd name="connsiteX8" fmla="*/ 3592167 w 4094127"/>
                <a:gd name="connsiteY8" fmla="*/ 4117658 h 4476752"/>
                <a:gd name="connsiteX9" fmla="*/ 3536541 w 4094127"/>
                <a:gd name="connsiteY9" fmla="*/ 3714274 h 4476752"/>
                <a:gd name="connsiteX10" fmla="*/ 3426718 w 4094127"/>
                <a:gd name="connsiteY10" fmla="*/ 2924556 h 4476752"/>
                <a:gd name="connsiteX11" fmla="*/ 3392333 w 4094127"/>
                <a:gd name="connsiteY11" fmla="*/ 2670715 h 4476752"/>
                <a:gd name="connsiteX12" fmla="*/ 3355852 w 4094127"/>
                <a:gd name="connsiteY12" fmla="*/ 2434876 h 4476752"/>
                <a:gd name="connsiteX13" fmla="*/ 3352995 w 4094127"/>
                <a:gd name="connsiteY13" fmla="*/ 2437638 h 4476752"/>
                <a:gd name="connsiteX14" fmla="*/ 3343374 w 4094127"/>
                <a:gd name="connsiteY14" fmla="*/ 2446973 h 4476752"/>
                <a:gd name="connsiteX15" fmla="*/ 3336993 w 4094127"/>
                <a:gd name="connsiteY15" fmla="*/ 2452974 h 4476752"/>
                <a:gd name="connsiteX16" fmla="*/ 3278128 w 4094127"/>
                <a:gd name="connsiteY16" fmla="*/ 2509933 h 4476752"/>
                <a:gd name="connsiteX17" fmla="*/ 3204024 w 4094127"/>
                <a:gd name="connsiteY17" fmla="*/ 2579371 h 4476752"/>
                <a:gd name="connsiteX18" fmla="*/ 3055815 w 4094127"/>
                <a:gd name="connsiteY18" fmla="*/ 2718150 h 4476752"/>
                <a:gd name="connsiteX19" fmla="*/ 2759397 w 4094127"/>
                <a:gd name="connsiteY19" fmla="*/ 2995708 h 4476752"/>
                <a:gd name="connsiteX20" fmla="*/ 2600329 w 4094127"/>
                <a:gd name="connsiteY20" fmla="*/ 3143822 h 4476752"/>
                <a:gd name="connsiteX21" fmla="*/ 2420497 w 4094127"/>
                <a:gd name="connsiteY21" fmla="*/ 3314224 h 4476752"/>
                <a:gd name="connsiteX22" fmla="*/ 2199327 w 4094127"/>
                <a:gd name="connsiteY22" fmla="*/ 3519679 h 4476752"/>
                <a:gd name="connsiteX23" fmla="*/ 1775369 w 4094127"/>
                <a:gd name="connsiteY23" fmla="*/ 3663220 h 4476752"/>
                <a:gd name="connsiteX24" fmla="*/ 1410466 w 4094127"/>
                <a:gd name="connsiteY24" fmla="*/ 3654362 h 4476752"/>
                <a:gd name="connsiteX25" fmla="*/ 1125478 w 4094127"/>
                <a:gd name="connsiteY25" fmla="*/ 3558350 h 4476752"/>
                <a:gd name="connsiteX26" fmla="*/ 689995 w 4094127"/>
                <a:gd name="connsiteY26" fmla="*/ 3271171 h 4476752"/>
                <a:gd name="connsiteX27" fmla="*/ 543215 w 4094127"/>
                <a:gd name="connsiteY27" fmla="*/ 3154966 h 4476752"/>
                <a:gd name="connsiteX28" fmla="*/ 264037 w 4094127"/>
                <a:gd name="connsiteY28" fmla="*/ 2915508 h 4476752"/>
                <a:gd name="connsiteX29" fmla="*/ 98492 w 4094127"/>
                <a:gd name="connsiteY29" fmla="*/ 2739200 h 4476752"/>
                <a:gd name="connsiteX30" fmla="*/ 6671 w 4094127"/>
                <a:gd name="connsiteY30" fmla="*/ 2594420 h 4476752"/>
                <a:gd name="connsiteX31" fmla="*/ 21435 w 4094127"/>
                <a:gd name="connsiteY31" fmla="*/ 2434209 h 4476752"/>
                <a:gd name="connsiteX32" fmla="*/ 110399 w 4094127"/>
                <a:gd name="connsiteY32" fmla="*/ 2383155 h 4476752"/>
                <a:gd name="connsiteX33" fmla="*/ 141641 w 4094127"/>
                <a:gd name="connsiteY33" fmla="*/ 2396014 h 4476752"/>
                <a:gd name="connsiteX34" fmla="*/ 321663 w 4094127"/>
                <a:gd name="connsiteY34" fmla="*/ 2842737 h 4476752"/>
                <a:gd name="connsiteX35" fmla="*/ 554740 w 4094127"/>
                <a:gd name="connsiteY35" fmla="*/ 2943416 h 4476752"/>
                <a:gd name="connsiteX36" fmla="*/ 756194 w 4094127"/>
                <a:gd name="connsiteY36" fmla="*/ 2764822 h 4476752"/>
                <a:gd name="connsiteX37" fmla="*/ 1066137 w 4094127"/>
                <a:gd name="connsiteY37" fmla="*/ 2177416 h 4476752"/>
                <a:gd name="connsiteX38" fmla="*/ 1072805 w 4094127"/>
                <a:gd name="connsiteY38" fmla="*/ 1920621 h 4476752"/>
                <a:gd name="connsiteX39" fmla="*/ 1053279 w 4094127"/>
                <a:gd name="connsiteY39" fmla="*/ 1910334 h 4476752"/>
                <a:gd name="connsiteX40" fmla="*/ 1040134 w 4094127"/>
                <a:gd name="connsiteY40" fmla="*/ 1910620 h 4476752"/>
                <a:gd name="connsiteX41" fmla="*/ 1038801 w 4094127"/>
                <a:gd name="connsiteY41" fmla="*/ 1852137 h 4476752"/>
                <a:gd name="connsiteX42" fmla="*/ 1119954 w 4094127"/>
                <a:gd name="connsiteY42" fmla="*/ 1911477 h 4476752"/>
                <a:gd name="connsiteX43" fmla="*/ 1206060 w 4094127"/>
                <a:gd name="connsiteY43" fmla="*/ 1985677 h 4476752"/>
                <a:gd name="connsiteX44" fmla="*/ 1500572 w 4094127"/>
                <a:gd name="connsiteY44" fmla="*/ 2152841 h 4476752"/>
                <a:gd name="connsiteX45" fmla="*/ 1670213 w 4094127"/>
                <a:gd name="connsiteY45" fmla="*/ 2117503 h 4476752"/>
                <a:gd name="connsiteX46" fmla="*/ 1820232 w 4094127"/>
                <a:gd name="connsiteY46" fmla="*/ 2017872 h 4476752"/>
                <a:gd name="connsiteX47" fmla="*/ 1901956 w 4094127"/>
                <a:gd name="connsiteY47" fmla="*/ 1954340 h 4476752"/>
                <a:gd name="connsiteX48" fmla="*/ 2162941 w 4094127"/>
                <a:gd name="connsiteY48" fmla="*/ 1727740 h 4476752"/>
                <a:gd name="connsiteX49" fmla="*/ 2425260 w 4094127"/>
                <a:gd name="connsiteY49" fmla="*/ 1466279 h 4476752"/>
                <a:gd name="connsiteX50" fmla="*/ 2620903 w 4094127"/>
                <a:gd name="connsiteY50" fmla="*/ 1245108 h 4476752"/>
                <a:gd name="connsiteX51" fmla="*/ 2795877 w 4094127"/>
                <a:gd name="connsiteY51" fmla="*/ 1028415 h 4476752"/>
                <a:gd name="connsiteX52" fmla="*/ 2963327 w 4094127"/>
                <a:gd name="connsiteY52" fmla="*/ 733521 h 4476752"/>
                <a:gd name="connsiteX53" fmla="*/ 3094867 w 4094127"/>
                <a:gd name="connsiteY53" fmla="*/ 320993 h 4476752"/>
                <a:gd name="connsiteX54" fmla="*/ 3097534 w 4094127"/>
                <a:gd name="connsiteY54" fmla="*/ 307563 h 4476752"/>
                <a:gd name="connsiteX55" fmla="*/ 3103820 w 4094127"/>
                <a:gd name="connsiteY55" fmla="*/ 264795 h 4476752"/>
                <a:gd name="connsiteX56" fmla="*/ 3111250 w 4094127"/>
                <a:gd name="connsiteY56" fmla="*/ 258795 h 4476752"/>
                <a:gd name="connsiteX57" fmla="*/ 3738376 w 4094127"/>
                <a:gd name="connsiteY57" fmla="*/ 0 h 4476752"/>
                <a:gd name="connsiteX0" fmla="*/ 4093754 w 4094127"/>
                <a:gd name="connsiteY0" fmla="*/ 4444270 h 4476752"/>
                <a:gd name="connsiteX1" fmla="*/ 4090706 w 4094127"/>
                <a:gd name="connsiteY1" fmla="*/ 4466273 h 4476752"/>
                <a:gd name="connsiteX2" fmla="*/ 4015078 w 4094127"/>
                <a:gd name="connsiteY2" fmla="*/ 4473226 h 4476752"/>
                <a:gd name="connsiteX3" fmla="*/ 3905540 w 4094127"/>
                <a:gd name="connsiteY3" fmla="*/ 4473512 h 4476752"/>
                <a:gd name="connsiteX4" fmla="*/ 3656270 w 4094127"/>
                <a:gd name="connsiteY4" fmla="*/ 4476750 h 4476752"/>
                <a:gd name="connsiteX5" fmla="*/ 3633887 w 4094127"/>
                <a:gd name="connsiteY5" fmla="*/ 4420172 h 4476752"/>
                <a:gd name="connsiteX6" fmla="*/ 3619980 w 4094127"/>
                <a:gd name="connsiteY6" fmla="*/ 4319302 h 4476752"/>
                <a:gd name="connsiteX7" fmla="*/ 3592167 w 4094127"/>
                <a:gd name="connsiteY7" fmla="*/ 4117658 h 4476752"/>
                <a:gd name="connsiteX8" fmla="*/ 3536541 w 4094127"/>
                <a:gd name="connsiteY8" fmla="*/ 3714274 h 4476752"/>
                <a:gd name="connsiteX9" fmla="*/ 3426718 w 4094127"/>
                <a:gd name="connsiteY9" fmla="*/ 2924556 h 4476752"/>
                <a:gd name="connsiteX10" fmla="*/ 3392333 w 4094127"/>
                <a:gd name="connsiteY10" fmla="*/ 2670715 h 4476752"/>
                <a:gd name="connsiteX11" fmla="*/ 3355852 w 4094127"/>
                <a:gd name="connsiteY11" fmla="*/ 2434876 h 4476752"/>
                <a:gd name="connsiteX12" fmla="*/ 3352995 w 4094127"/>
                <a:gd name="connsiteY12" fmla="*/ 2437638 h 4476752"/>
                <a:gd name="connsiteX13" fmla="*/ 3343374 w 4094127"/>
                <a:gd name="connsiteY13" fmla="*/ 2446973 h 4476752"/>
                <a:gd name="connsiteX14" fmla="*/ 3336993 w 4094127"/>
                <a:gd name="connsiteY14" fmla="*/ 2452974 h 4476752"/>
                <a:gd name="connsiteX15" fmla="*/ 3278128 w 4094127"/>
                <a:gd name="connsiteY15" fmla="*/ 2509933 h 4476752"/>
                <a:gd name="connsiteX16" fmla="*/ 3204024 w 4094127"/>
                <a:gd name="connsiteY16" fmla="*/ 2579371 h 4476752"/>
                <a:gd name="connsiteX17" fmla="*/ 3055815 w 4094127"/>
                <a:gd name="connsiteY17" fmla="*/ 2718150 h 4476752"/>
                <a:gd name="connsiteX18" fmla="*/ 2759397 w 4094127"/>
                <a:gd name="connsiteY18" fmla="*/ 2995708 h 4476752"/>
                <a:gd name="connsiteX19" fmla="*/ 2600329 w 4094127"/>
                <a:gd name="connsiteY19" fmla="*/ 3143822 h 4476752"/>
                <a:gd name="connsiteX20" fmla="*/ 2420497 w 4094127"/>
                <a:gd name="connsiteY20" fmla="*/ 3314224 h 4476752"/>
                <a:gd name="connsiteX21" fmla="*/ 2199327 w 4094127"/>
                <a:gd name="connsiteY21" fmla="*/ 3519679 h 4476752"/>
                <a:gd name="connsiteX22" fmla="*/ 1775369 w 4094127"/>
                <a:gd name="connsiteY22" fmla="*/ 3663220 h 4476752"/>
                <a:gd name="connsiteX23" fmla="*/ 1410466 w 4094127"/>
                <a:gd name="connsiteY23" fmla="*/ 3654362 h 4476752"/>
                <a:gd name="connsiteX24" fmla="*/ 1125478 w 4094127"/>
                <a:gd name="connsiteY24" fmla="*/ 3558350 h 4476752"/>
                <a:gd name="connsiteX25" fmla="*/ 689995 w 4094127"/>
                <a:gd name="connsiteY25" fmla="*/ 3271171 h 4476752"/>
                <a:gd name="connsiteX26" fmla="*/ 543215 w 4094127"/>
                <a:gd name="connsiteY26" fmla="*/ 3154966 h 4476752"/>
                <a:gd name="connsiteX27" fmla="*/ 264037 w 4094127"/>
                <a:gd name="connsiteY27" fmla="*/ 2915508 h 4476752"/>
                <a:gd name="connsiteX28" fmla="*/ 98492 w 4094127"/>
                <a:gd name="connsiteY28" fmla="*/ 2739200 h 4476752"/>
                <a:gd name="connsiteX29" fmla="*/ 6671 w 4094127"/>
                <a:gd name="connsiteY29" fmla="*/ 2594420 h 4476752"/>
                <a:gd name="connsiteX30" fmla="*/ 21435 w 4094127"/>
                <a:gd name="connsiteY30" fmla="*/ 2434209 h 4476752"/>
                <a:gd name="connsiteX31" fmla="*/ 110399 w 4094127"/>
                <a:gd name="connsiteY31" fmla="*/ 2383155 h 4476752"/>
                <a:gd name="connsiteX32" fmla="*/ 141641 w 4094127"/>
                <a:gd name="connsiteY32" fmla="*/ 2396014 h 4476752"/>
                <a:gd name="connsiteX33" fmla="*/ 321663 w 4094127"/>
                <a:gd name="connsiteY33" fmla="*/ 2842737 h 4476752"/>
                <a:gd name="connsiteX34" fmla="*/ 554740 w 4094127"/>
                <a:gd name="connsiteY34" fmla="*/ 2943416 h 4476752"/>
                <a:gd name="connsiteX35" fmla="*/ 756194 w 4094127"/>
                <a:gd name="connsiteY35" fmla="*/ 2764822 h 4476752"/>
                <a:gd name="connsiteX36" fmla="*/ 1066137 w 4094127"/>
                <a:gd name="connsiteY36" fmla="*/ 2177416 h 4476752"/>
                <a:gd name="connsiteX37" fmla="*/ 1072805 w 4094127"/>
                <a:gd name="connsiteY37" fmla="*/ 1920621 h 4476752"/>
                <a:gd name="connsiteX38" fmla="*/ 1053279 w 4094127"/>
                <a:gd name="connsiteY38" fmla="*/ 1910334 h 4476752"/>
                <a:gd name="connsiteX39" fmla="*/ 1040134 w 4094127"/>
                <a:gd name="connsiteY39" fmla="*/ 1910620 h 4476752"/>
                <a:gd name="connsiteX40" fmla="*/ 1038801 w 4094127"/>
                <a:gd name="connsiteY40" fmla="*/ 1852137 h 4476752"/>
                <a:gd name="connsiteX41" fmla="*/ 1119954 w 4094127"/>
                <a:gd name="connsiteY41" fmla="*/ 1911477 h 4476752"/>
                <a:gd name="connsiteX42" fmla="*/ 1206060 w 4094127"/>
                <a:gd name="connsiteY42" fmla="*/ 1985677 h 4476752"/>
                <a:gd name="connsiteX43" fmla="*/ 1500572 w 4094127"/>
                <a:gd name="connsiteY43" fmla="*/ 2152841 h 4476752"/>
                <a:gd name="connsiteX44" fmla="*/ 1670213 w 4094127"/>
                <a:gd name="connsiteY44" fmla="*/ 2117503 h 4476752"/>
                <a:gd name="connsiteX45" fmla="*/ 1820232 w 4094127"/>
                <a:gd name="connsiteY45" fmla="*/ 2017872 h 4476752"/>
                <a:gd name="connsiteX46" fmla="*/ 1901956 w 4094127"/>
                <a:gd name="connsiteY46" fmla="*/ 1954340 h 4476752"/>
                <a:gd name="connsiteX47" fmla="*/ 2162941 w 4094127"/>
                <a:gd name="connsiteY47" fmla="*/ 1727740 h 4476752"/>
                <a:gd name="connsiteX48" fmla="*/ 2425260 w 4094127"/>
                <a:gd name="connsiteY48" fmla="*/ 1466279 h 4476752"/>
                <a:gd name="connsiteX49" fmla="*/ 2620903 w 4094127"/>
                <a:gd name="connsiteY49" fmla="*/ 1245108 h 4476752"/>
                <a:gd name="connsiteX50" fmla="*/ 2795877 w 4094127"/>
                <a:gd name="connsiteY50" fmla="*/ 1028415 h 4476752"/>
                <a:gd name="connsiteX51" fmla="*/ 2963327 w 4094127"/>
                <a:gd name="connsiteY51" fmla="*/ 733521 h 4476752"/>
                <a:gd name="connsiteX52" fmla="*/ 3094867 w 4094127"/>
                <a:gd name="connsiteY52" fmla="*/ 320993 h 4476752"/>
                <a:gd name="connsiteX53" fmla="*/ 3097534 w 4094127"/>
                <a:gd name="connsiteY53" fmla="*/ 307563 h 4476752"/>
                <a:gd name="connsiteX54" fmla="*/ 3103820 w 4094127"/>
                <a:gd name="connsiteY54" fmla="*/ 264795 h 4476752"/>
                <a:gd name="connsiteX55" fmla="*/ 3111250 w 4094127"/>
                <a:gd name="connsiteY55" fmla="*/ 258795 h 4476752"/>
                <a:gd name="connsiteX56" fmla="*/ 3738376 w 4094127"/>
                <a:gd name="connsiteY56" fmla="*/ 0 h 4476752"/>
                <a:gd name="connsiteX0" fmla="*/ 4093754 w 4105625"/>
                <a:gd name="connsiteY0" fmla="*/ 4444270 h 4476752"/>
                <a:gd name="connsiteX1" fmla="*/ 4090706 w 4105625"/>
                <a:gd name="connsiteY1" fmla="*/ 4466273 h 4476752"/>
                <a:gd name="connsiteX2" fmla="*/ 3905540 w 4105625"/>
                <a:gd name="connsiteY2" fmla="*/ 4473512 h 4476752"/>
                <a:gd name="connsiteX3" fmla="*/ 3656270 w 4105625"/>
                <a:gd name="connsiteY3" fmla="*/ 4476750 h 4476752"/>
                <a:gd name="connsiteX4" fmla="*/ 3633887 w 4105625"/>
                <a:gd name="connsiteY4" fmla="*/ 4420172 h 4476752"/>
                <a:gd name="connsiteX5" fmla="*/ 3619980 w 4105625"/>
                <a:gd name="connsiteY5" fmla="*/ 4319302 h 4476752"/>
                <a:gd name="connsiteX6" fmla="*/ 3592167 w 4105625"/>
                <a:gd name="connsiteY6" fmla="*/ 4117658 h 4476752"/>
                <a:gd name="connsiteX7" fmla="*/ 3536541 w 4105625"/>
                <a:gd name="connsiteY7" fmla="*/ 3714274 h 4476752"/>
                <a:gd name="connsiteX8" fmla="*/ 3426718 w 4105625"/>
                <a:gd name="connsiteY8" fmla="*/ 2924556 h 4476752"/>
                <a:gd name="connsiteX9" fmla="*/ 3392333 w 4105625"/>
                <a:gd name="connsiteY9" fmla="*/ 2670715 h 4476752"/>
                <a:gd name="connsiteX10" fmla="*/ 3355852 w 4105625"/>
                <a:gd name="connsiteY10" fmla="*/ 2434876 h 4476752"/>
                <a:gd name="connsiteX11" fmla="*/ 3352995 w 4105625"/>
                <a:gd name="connsiteY11" fmla="*/ 2437638 h 4476752"/>
                <a:gd name="connsiteX12" fmla="*/ 3343374 w 4105625"/>
                <a:gd name="connsiteY12" fmla="*/ 2446973 h 4476752"/>
                <a:gd name="connsiteX13" fmla="*/ 3336993 w 4105625"/>
                <a:gd name="connsiteY13" fmla="*/ 2452974 h 4476752"/>
                <a:gd name="connsiteX14" fmla="*/ 3278128 w 4105625"/>
                <a:gd name="connsiteY14" fmla="*/ 2509933 h 4476752"/>
                <a:gd name="connsiteX15" fmla="*/ 3204024 w 4105625"/>
                <a:gd name="connsiteY15" fmla="*/ 2579371 h 4476752"/>
                <a:gd name="connsiteX16" fmla="*/ 3055815 w 4105625"/>
                <a:gd name="connsiteY16" fmla="*/ 2718150 h 4476752"/>
                <a:gd name="connsiteX17" fmla="*/ 2759397 w 4105625"/>
                <a:gd name="connsiteY17" fmla="*/ 2995708 h 4476752"/>
                <a:gd name="connsiteX18" fmla="*/ 2600329 w 4105625"/>
                <a:gd name="connsiteY18" fmla="*/ 3143822 h 4476752"/>
                <a:gd name="connsiteX19" fmla="*/ 2420497 w 4105625"/>
                <a:gd name="connsiteY19" fmla="*/ 3314224 h 4476752"/>
                <a:gd name="connsiteX20" fmla="*/ 2199327 w 4105625"/>
                <a:gd name="connsiteY20" fmla="*/ 3519679 h 4476752"/>
                <a:gd name="connsiteX21" fmla="*/ 1775369 w 4105625"/>
                <a:gd name="connsiteY21" fmla="*/ 3663220 h 4476752"/>
                <a:gd name="connsiteX22" fmla="*/ 1410466 w 4105625"/>
                <a:gd name="connsiteY22" fmla="*/ 3654362 h 4476752"/>
                <a:gd name="connsiteX23" fmla="*/ 1125478 w 4105625"/>
                <a:gd name="connsiteY23" fmla="*/ 3558350 h 4476752"/>
                <a:gd name="connsiteX24" fmla="*/ 689995 w 4105625"/>
                <a:gd name="connsiteY24" fmla="*/ 3271171 h 4476752"/>
                <a:gd name="connsiteX25" fmla="*/ 543215 w 4105625"/>
                <a:gd name="connsiteY25" fmla="*/ 3154966 h 4476752"/>
                <a:gd name="connsiteX26" fmla="*/ 264037 w 4105625"/>
                <a:gd name="connsiteY26" fmla="*/ 2915508 h 4476752"/>
                <a:gd name="connsiteX27" fmla="*/ 98492 w 4105625"/>
                <a:gd name="connsiteY27" fmla="*/ 2739200 h 4476752"/>
                <a:gd name="connsiteX28" fmla="*/ 6671 w 4105625"/>
                <a:gd name="connsiteY28" fmla="*/ 2594420 h 4476752"/>
                <a:gd name="connsiteX29" fmla="*/ 21435 w 4105625"/>
                <a:gd name="connsiteY29" fmla="*/ 2434209 h 4476752"/>
                <a:gd name="connsiteX30" fmla="*/ 110399 w 4105625"/>
                <a:gd name="connsiteY30" fmla="*/ 2383155 h 4476752"/>
                <a:gd name="connsiteX31" fmla="*/ 141641 w 4105625"/>
                <a:gd name="connsiteY31" fmla="*/ 2396014 h 4476752"/>
                <a:gd name="connsiteX32" fmla="*/ 321663 w 4105625"/>
                <a:gd name="connsiteY32" fmla="*/ 2842737 h 4476752"/>
                <a:gd name="connsiteX33" fmla="*/ 554740 w 4105625"/>
                <a:gd name="connsiteY33" fmla="*/ 2943416 h 4476752"/>
                <a:gd name="connsiteX34" fmla="*/ 756194 w 4105625"/>
                <a:gd name="connsiteY34" fmla="*/ 2764822 h 4476752"/>
                <a:gd name="connsiteX35" fmla="*/ 1066137 w 4105625"/>
                <a:gd name="connsiteY35" fmla="*/ 2177416 h 4476752"/>
                <a:gd name="connsiteX36" fmla="*/ 1072805 w 4105625"/>
                <a:gd name="connsiteY36" fmla="*/ 1920621 h 4476752"/>
                <a:gd name="connsiteX37" fmla="*/ 1053279 w 4105625"/>
                <a:gd name="connsiteY37" fmla="*/ 1910334 h 4476752"/>
                <a:gd name="connsiteX38" fmla="*/ 1040134 w 4105625"/>
                <a:gd name="connsiteY38" fmla="*/ 1910620 h 4476752"/>
                <a:gd name="connsiteX39" fmla="*/ 1038801 w 4105625"/>
                <a:gd name="connsiteY39" fmla="*/ 1852137 h 4476752"/>
                <a:gd name="connsiteX40" fmla="*/ 1119954 w 4105625"/>
                <a:gd name="connsiteY40" fmla="*/ 1911477 h 4476752"/>
                <a:gd name="connsiteX41" fmla="*/ 1206060 w 4105625"/>
                <a:gd name="connsiteY41" fmla="*/ 1985677 h 4476752"/>
                <a:gd name="connsiteX42" fmla="*/ 1500572 w 4105625"/>
                <a:gd name="connsiteY42" fmla="*/ 2152841 h 4476752"/>
                <a:gd name="connsiteX43" fmla="*/ 1670213 w 4105625"/>
                <a:gd name="connsiteY43" fmla="*/ 2117503 h 4476752"/>
                <a:gd name="connsiteX44" fmla="*/ 1820232 w 4105625"/>
                <a:gd name="connsiteY44" fmla="*/ 2017872 h 4476752"/>
                <a:gd name="connsiteX45" fmla="*/ 1901956 w 4105625"/>
                <a:gd name="connsiteY45" fmla="*/ 1954340 h 4476752"/>
                <a:gd name="connsiteX46" fmla="*/ 2162941 w 4105625"/>
                <a:gd name="connsiteY46" fmla="*/ 1727740 h 4476752"/>
                <a:gd name="connsiteX47" fmla="*/ 2425260 w 4105625"/>
                <a:gd name="connsiteY47" fmla="*/ 1466279 h 4476752"/>
                <a:gd name="connsiteX48" fmla="*/ 2620903 w 4105625"/>
                <a:gd name="connsiteY48" fmla="*/ 1245108 h 4476752"/>
                <a:gd name="connsiteX49" fmla="*/ 2795877 w 4105625"/>
                <a:gd name="connsiteY49" fmla="*/ 1028415 h 4476752"/>
                <a:gd name="connsiteX50" fmla="*/ 2963327 w 4105625"/>
                <a:gd name="connsiteY50" fmla="*/ 733521 h 4476752"/>
                <a:gd name="connsiteX51" fmla="*/ 3094867 w 4105625"/>
                <a:gd name="connsiteY51" fmla="*/ 320993 h 4476752"/>
                <a:gd name="connsiteX52" fmla="*/ 3097534 w 4105625"/>
                <a:gd name="connsiteY52" fmla="*/ 307563 h 4476752"/>
                <a:gd name="connsiteX53" fmla="*/ 3103820 w 4105625"/>
                <a:gd name="connsiteY53" fmla="*/ 264795 h 4476752"/>
                <a:gd name="connsiteX54" fmla="*/ 3111250 w 4105625"/>
                <a:gd name="connsiteY54" fmla="*/ 258795 h 4476752"/>
                <a:gd name="connsiteX55" fmla="*/ 3738376 w 4105625"/>
                <a:gd name="connsiteY55" fmla="*/ 0 h 4476752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592167 w 4124054"/>
                <a:gd name="connsiteY5" fmla="*/ 4117658 h 4479150"/>
                <a:gd name="connsiteX6" fmla="*/ 3536541 w 4124054"/>
                <a:gd name="connsiteY6" fmla="*/ 3714274 h 4479150"/>
                <a:gd name="connsiteX7" fmla="*/ 3426718 w 4124054"/>
                <a:gd name="connsiteY7" fmla="*/ 2924556 h 4479150"/>
                <a:gd name="connsiteX8" fmla="*/ 3392333 w 4124054"/>
                <a:gd name="connsiteY8" fmla="*/ 2670715 h 4479150"/>
                <a:gd name="connsiteX9" fmla="*/ 3355852 w 4124054"/>
                <a:gd name="connsiteY9" fmla="*/ 2434876 h 4479150"/>
                <a:gd name="connsiteX10" fmla="*/ 3352995 w 4124054"/>
                <a:gd name="connsiteY10" fmla="*/ 2437638 h 4479150"/>
                <a:gd name="connsiteX11" fmla="*/ 3343374 w 4124054"/>
                <a:gd name="connsiteY11" fmla="*/ 2446973 h 4479150"/>
                <a:gd name="connsiteX12" fmla="*/ 3336993 w 4124054"/>
                <a:gd name="connsiteY12" fmla="*/ 2452974 h 4479150"/>
                <a:gd name="connsiteX13" fmla="*/ 3278128 w 4124054"/>
                <a:gd name="connsiteY13" fmla="*/ 2509933 h 4479150"/>
                <a:gd name="connsiteX14" fmla="*/ 3204024 w 4124054"/>
                <a:gd name="connsiteY14" fmla="*/ 2579371 h 4479150"/>
                <a:gd name="connsiteX15" fmla="*/ 3055815 w 4124054"/>
                <a:gd name="connsiteY15" fmla="*/ 2718150 h 4479150"/>
                <a:gd name="connsiteX16" fmla="*/ 2759397 w 4124054"/>
                <a:gd name="connsiteY16" fmla="*/ 2995708 h 4479150"/>
                <a:gd name="connsiteX17" fmla="*/ 2600329 w 4124054"/>
                <a:gd name="connsiteY17" fmla="*/ 3143822 h 4479150"/>
                <a:gd name="connsiteX18" fmla="*/ 2420497 w 4124054"/>
                <a:gd name="connsiteY18" fmla="*/ 3314224 h 4479150"/>
                <a:gd name="connsiteX19" fmla="*/ 2199327 w 4124054"/>
                <a:gd name="connsiteY19" fmla="*/ 3519679 h 4479150"/>
                <a:gd name="connsiteX20" fmla="*/ 1775369 w 4124054"/>
                <a:gd name="connsiteY20" fmla="*/ 3663220 h 4479150"/>
                <a:gd name="connsiteX21" fmla="*/ 1410466 w 4124054"/>
                <a:gd name="connsiteY21" fmla="*/ 3654362 h 4479150"/>
                <a:gd name="connsiteX22" fmla="*/ 1125478 w 4124054"/>
                <a:gd name="connsiteY22" fmla="*/ 3558350 h 4479150"/>
                <a:gd name="connsiteX23" fmla="*/ 689995 w 4124054"/>
                <a:gd name="connsiteY23" fmla="*/ 3271171 h 4479150"/>
                <a:gd name="connsiteX24" fmla="*/ 543215 w 4124054"/>
                <a:gd name="connsiteY24" fmla="*/ 3154966 h 4479150"/>
                <a:gd name="connsiteX25" fmla="*/ 264037 w 4124054"/>
                <a:gd name="connsiteY25" fmla="*/ 2915508 h 4479150"/>
                <a:gd name="connsiteX26" fmla="*/ 98492 w 4124054"/>
                <a:gd name="connsiteY26" fmla="*/ 2739200 h 4479150"/>
                <a:gd name="connsiteX27" fmla="*/ 6671 w 4124054"/>
                <a:gd name="connsiteY27" fmla="*/ 2594420 h 4479150"/>
                <a:gd name="connsiteX28" fmla="*/ 21435 w 4124054"/>
                <a:gd name="connsiteY28" fmla="*/ 2434209 h 4479150"/>
                <a:gd name="connsiteX29" fmla="*/ 110399 w 4124054"/>
                <a:gd name="connsiteY29" fmla="*/ 2383155 h 4479150"/>
                <a:gd name="connsiteX30" fmla="*/ 141641 w 4124054"/>
                <a:gd name="connsiteY30" fmla="*/ 2396014 h 4479150"/>
                <a:gd name="connsiteX31" fmla="*/ 321663 w 4124054"/>
                <a:gd name="connsiteY31" fmla="*/ 2842737 h 4479150"/>
                <a:gd name="connsiteX32" fmla="*/ 554740 w 4124054"/>
                <a:gd name="connsiteY32" fmla="*/ 2943416 h 4479150"/>
                <a:gd name="connsiteX33" fmla="*/ 756194 w 4124054"/>
                <a:gd name="connsiteY33" fmla="*/ 2764822 h 4479150"/>
                <a:gd name="connsiteX34" fmla="*/ 1066137 w 4124054"/>
                <a:gd name="connsiteY34" fmla="*/ 2177416 h 4479150"/>
                <a:gd name="connsiteX35" fmla="*/ 1072805 w 4124054"/>
                <a:gd name="connsiteY35" fmla="*/ 1920621 h 4479150"/>
                <a:gd name="connsiteX36" fmla="*/ 1053279 w 4124054"/>
                <a:gd name="connsiteY36" fmla="*/ 1910334 h 4479150"/>
                <a:gd name="connsiteX37" fmla="*/ 1040134 w 4124054"/>
                <a:gd name="connsiteY37" fmla="*/ 1910620 h 4479150"/>
                <a:gd name="connsiteX38" fmla="*/ 1038801 w 4124054"/>
                <a:gd name="connsiteY38" fmla="*/ 1852137 h 4479150"/>
                <a:gd name="connsiteX39" fmla="*/ 1119954 w 4124054"/>
                <a:gd name="connsiteY39" fmla="*/ 1911477 h 4479150"/>
                <a:gd name="connsiteX40" fmla="*/ 1206060 w 4124054"/>
                <a:gd name="connsiteY40" fmla="*/ 1985677 h 4479150"/>
                <a:gd name="connsiteX41" fmla="*/ 1500572 w 4124054"/>
                <a:gd name="connsiteY41" fmla="*/ 2152841 h 4479150"/>
                <a:gd name="connsiteX42" fmla="*/ 1670213 w 4124054"/>
                <a:gd name="connsiteY42" fmla="*/ 2117503 h 4479150"/>
                <a:gd name="connsiteX43" fmla="*/ 1820232 w 4124054"/>
                <a:gd name="connsiteY43" fmla="*/ 2017872 h 4479150"/>
                <a:gd name="connsiteX44" fmla="*/ 1901956 w 4124054"/>
                <a:gd name="connsiteY44" fmla="*/ 1954340 h 4479150"/>
                <a:gd name="connsiteX45" fmla="*/ 2162941 w 4124054"/>
                <a:gd name="connsiteY45" fmla="*/ 1727740 h 4479150"/>
                <a:gd name="connsiteX46" fmla="*/ 2425260 w 4124054"/>
                <a:gd name="connsiteY46" fmla="*/ 1466279 h 4479150"/>
                <a:gd name="connsiteX47" fmla="*/ 2620903 w 4124054"/>
                <a:gd name="connsiteY47" fmla="*/ 1245108 h 4479150"/>
                <a:gd name="connsiteX48" fmla="*/ 2795877 w 4124054"/>
                <a:gd name="connsiteY48" fmla="*/ 1028415 h 4479150"/>
                <a:gd name="connsiteX49" fmla="*/ 2963327 w 4124054"/>
                <a:gd name="connsiteY49" fmla="*/ 733521 h 4479150"/>
                <a:gd name="connsiteX50" fmla="*/ 3094867 w 4124054"/>
                <a:gd name="connsiteY50" fmla="*/ 320993 h 4479150"/>
                <a:gd name="connsiteX51" fmla="*/ 3097534 w 4124054"/>
                <a:gd name="connsiteY51" fmla="*/ 307563 h 4479150"/>
                <a:gd name="connsiteX52" fmla="*/ 3103820 w 4124054"/>
                <a:gd name="connsiteY52" fmla="*/ 264795 h 4479150"/>
                <a:gd name="connsiteX53" fmla="*/ 3111250 w 4124054"/>
                <a:gd name="connsiteY53" fmla="*/ 258795 h 4479150"/>
                <a:gd name="connsiteX54" fmla="*/ 3738376 w 4124054"/>
                <a:gd name="connsiteY54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536541 w 4124054"/>
                <a:gd name="connsiteY5" fmla="*/ 3714274 h 4479150"/>
                <a:gd name="connsiteX6" fmla="*/ 3426718 w 4124054"/>
                <a:gd name="connsiteY6" fmla="*/ 2924556 h 4479150"/>
                <a:gd name="connsiteX7" fmla="*/ 3392333 w 4124054"/>
                <a:gd name="connsiteY7" fmla="*/ 2670715 h 4479150"/>
                <a:gd name="connsiteX8" fmla="*/ 3355852 w 4124054"/>
                <a:gd name="connsiteY8" fmla="*/ 2434876 h 4479150"/>
                <a:gd name="connsiteX9" fmla="*/ 3352995 w 4124054"/>
                <a:gd name="connsiteY9" fmla="*/ 2437638 h 4479150"/>
                <a:gd name="connsiteX10" fmla="*/ 3343374 w 4124054"/>
                <a:gd name="connsiteY10" fmla="*/ 2446973 h 4479150"/>
                <a:gd name="connsiteX11" fmla="*/ 3336993 w 4124054"/>
                <a:gd name="connsiteY11" fmla="*/ 2452974 h 4479150"/>
                <a:gd name="connsiteX12" fmla="*/ 3278128 w 4124054"/>
                <a:gd name="connsiteY12" fmla="*/ 2509933 h 4479150"/>
                <a:gd name="connsiteX13" fmla="*/ 3204024 w 4124054"/>
                <a:gd name="connsiteY13" fmla="*/ 2579371 h 4479150"/>
                <a:gd name="connsiteX14" fmla="*/ 3055815 w 4124054"/>
                <a:gd name="connsiteY14" fmla="*/ 2718150 h 4479150"/>
                <a:gd name="connsiteX15" fmla="*/ 2759397 w 4124054"/>
                <a:gd name="connsiteY15" fmla="*/ 2995708 h 4479150"/>
                <a:gd name="connsiteX16" fmla="*/ 2600329 w 4124054"/>
                <a:gd name="connsiteY16" fmla="*/ 3143822 h 4479150"/>
                <a:gd name="connsiteX17" fmla="*/ 2420497 w 4124054"/>
                <a:gd name="connsiteY17" fmla="*/ 3314224 h 4479150"/>
                <a:gd name="connsiteX18" fmla="*/ 2199327 w 4124054"/>
                <a:gd name="connsiteY18" fmla="*/ 3519679 h 4479150"/>
                <a:gd name="connsiteX19" fmla="*/ 1775369 w 4124054"/>
                <a:gd name="connsiteY19" fmla="*/ 3663220 h 4479150"/>
                <a:gd name="connsiteX20" fmla="*/ 1410466 w 4124054"/>
                <a:gd name="connsiteY20" fmla="*/ 3654362 h 4479150"/>
                <a:gd name="connsiteX21" fmla="*/ 1125478 w 4124054"/>
                <a:gd name="connsiteY21" fmla="*/ 3558350 h 4479150"/>
                <a:gd name="connsiteX22" fmla="*/ 689995 w 4124054"/>
                <a:gd name="connsiteY22" fmla="*/ 3271171 h 4479150"/>
                <a:gd name="connsiteX23" fmla="*/ 543215 w 4124054"/>
                <a:gd name="connsiteY23" fmla="*/ 3154966 h 4479150"/>
                <a:gd name="connsiteX24" fmla="*/ 264037 w 4124054"/>
                <a:gd name="connsiteY24" fmla="*/ 2915508 h 4479150"/>
                <a:gd name="connsiteX25" fmla="*/ 98492 w 4124054"/>
                <a:gd name="connsiteY25" fmla="*/ 2739200 h 4479150"/>
                <a:gd name="connsiteX26" fmla="*/ 6671 w 4124054"/>
                <a:gd name="connsiteY26" fmla="*/ 2594420 h 4479150"/>
                <a:gd name="connsiteX27" fmla="*/ 21435 w 4124054"/>
                <a:gd name="connsiteY27" fmla="*/ 2434209 h 4479150"/>
                <a:gd name="connsiteX28" fmla="*/ 110399 w 4124054"/>
                <a:gd name="connsiteY28" fmla="*/ 2383155 h 4479150"/>
                <a:gd name="connsiteX29" fmla="*/ 141641 w 4124054"/>
                <a:gd name="connsiteY29" fmla="*/ 2396014 h 4479150"/>
                <a:gd name="connsiteX30" fmla="*/ 321663 w 4124054"/>
                <a:gd name="connsiteY30" fmla="*/ 2842737 h 4479150"/>
                <a:gd name="connsiteX31" fmla="*/ 554740 w 4124054"/>
                <a:gd name="connsiteY31" fmla="*/ 2943416 h 4479150"/>
                <a:gd name="connsiteX32" fmla="*/ 756194 w 4124054"/>
                <a:gd name="connsiteY32" fmla="*/ 2764822 h 4479150"/>
                <a:gd name="connsiteX33" fmla="*/ 1066137 w 4124054"/>
                <a:gd name="connsiteY33" fmla="*/ 2177416 h 4479150"/>
                <a:gd name="connsiteX34" fmla="*/ 1072805 w 4124054"/>
                <a:gd name="connsiteY34" fmla="*/ 1920621 h 4479150"/>
                <a:gd name="connsiteX35" fmla="*/ 1053279 w 4124054"/>
                <a:gd name="connsiteY35" fmla="*/ 1910334 h 4479150"/>
                <a:gd name="connsiteX36" fmla="*/ 1040134 w 4124054"/>
                <a:gd name="connsiteY36" fmla="*/ 1910620 h 4479150"/>
                <a:gd name="connsiteX37" fmla="*/ 1038801 w 4124054"/>
                <a:gd name="connsiteY37" fmla="*/ 1852137 h 4479150"/>
                <a:gd name="connsiteX38" fmla="*/ 1119954 w 4124054"/>
                <a:gd name="connsiteY38" fmla="*/ 1911477 h 4479150"/>
                <a:gd name="connsiteX39" fmla="*/ 1206060 w 4124054"/>
                <a:gd name="connsiteY39" fmla="*/ 1985677 h 4479150"/>
                <a:gd name="connsiteX40" fmla="*/ 1500572 w 4124054"/>
                <a:gd name="connsiteY40" fmla="*/ 2152841 h 4479150"/>
                <a:gd name="connsiteX41" fmla="*/ 1670213 w 4124054"/>
                <a:gd name="connsiteY41" fmla="*/ 2117503 h 4479150"/>
                <a:gd name="connsiteX42" fmla="*/ 1820232 w 4124054"/>
                <a:gd name="connsiteY42" fmla="*/ 2017872 h 4479150"/>
                <a:gd name="connsiteX43" fmla="*/ 1901956 w 4124054"/>
                <a:gd name="connsiteY43" fmla="*/ 1954340 h 4479150"/>
                <a:gd name="connsiteX44" fmla="*/ 2162941 w 4124054"/>
                <a:gd name="connsiteY44" fmla="*/ 1727740 h 4479150"/>
                <a:gd name="connsiteX45" fmla="*/ 2425260 w 4124054"/>
                <a:gd name="connsiteY45" fmla="*/ 1466279 h 4479150"/>
                <a:gd name="connsiteX46" fmla="*/ 2620903 w 4124054"/>
                <a:gd name="connsiteY46" fmla="*/ 1245108 h 4479150"/>
                <a:gd name="connsiteX47" fmla="*/ 2795877 w 4124054"/>
                <a:gd name="connsiteY47" fmla="*/ 1028415 h 4479150"/>
                <a:gd name="connsiteX48" fmla="*/ 2963327 w 4124054"/>
                <a:gd name="connsiteY48" fmla="*/ 733521 h 4479150"/>
                <a:gd name="connsiteX49" fmla="*/ 3094867 w 4124054"/>
                <a:gd name="connsiteY49" fmla="*/ 320993 h 4479150"/>
                <a:gd name="connsiteX50" fmla="*/ 3097534 w 4124054"/>
                <a:gd name="connsiteY50" fmla="*/ 307563 h 4479150"/>
                <a:gd name="connsiteX51" fmla="*/ 3103820 w 4124054"/>
                <a:gd name="connsiteY51" fmla="*/ 264795 h 4479150"/>
                <a:gd name="connsiteX52" fmla="*/ 3111250 w 4124054"/>
                <a:gd name="connsiteY52" fmla="*/ 258795 h 4479150"/>
                <a:gd name="connsiteX53" fmla="*/ 3738376 w 4124054"/>
                <a:gd name="connsiteY53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426718 w 4124054"/>
                <a:gd name="connsiteY5" fmla="*/ 2924556 h 4479150"/>
                <a:gd name="connsiteX6" fmla="*/ 3392333 w 4124054"/>
                <a:gd name="connsiteY6" fmla="*/ 2670715 h 4479150"/>
                <a:gd name="connsiteX7" fmla="*/ 3355852 w 4124054"/>
                <a:gd name="connsiteY7" fmla="*/ 2434876 h 4479150"/>
                <a:gd name="connsiteX8" fmla="*/ 3352995 w 4124054"/>
                <a:gd name="connsiteY8" fmla="*/ 2437638 h 4479150"/>
                <a:gd name="connsiteX9" fmla="*/ 3343374 w 4124054"/>
                <a:gd name="connsiteY9" fmla="*/ 2446973 h 4479150"/>
                <a:gd name="connsiteX10" fmla="*/ 3336993 w 4124054"/>
                <a:gd name="connsiteY10" fmla="*/ 2452974 h 4479150"/>
                <a:gd name="connsiteX11" fmla="*/ 3278128 w 4124054"/>
                <a:gd name="connsiteY11" fmla="*/ 2509933 h 4479150"/>
                <a:gd name="connsiteX12" fmla="*/ 3204024 w 4124054"/>
                <a:gd name="connsiteY12" fmla="*/ 2579371 h 4479150"/>
                <a:gd name="connsiteX13" fmla="*/ 3055815 w 4124054"/>
                <a:gd name="connsiteY13" fmla="*/ 2718150 h 4479150"/>
                <a:gd name="connsiteX14" fmla="*/ 2759397 w 4124054"/>
                <a:gd name="connsiteY14" fmla="*/ 2995708 h 4479150"/>
                <a:gd name="connsiteX15" fmla="*/ 2600329 w 4124054"/>
                <a:gd name="connsiteY15" fmla="*/ 3143822 h 4479150"/>
                <a:gd name="connsiteX16" fmla="*/ 2420497 w 4124054"/>
                <a:gd name="connsiteY16" fmla="*/ 3314224 h 4479150"/>
                <a:gd name="connsiteX17" fmla="*/ 2199327 w 4124054"/>
                <a:gd name="connsiteY17" fmla="*/ 3519679 h 4479150"/>
                <a:gd name="connsiteX18" fmla="*/ 1775369 w 4124054"/>
                <a:gd name="connsiteY18" fmla="*/ 3663220 h 4479150"/>
                <a:gd name="connsiteX19" fmla="*/ 1410466 w 4124054"/>
                <a:gd name="connsiteY19" fmla="*/ 3654362 h 4479150"/>
                <a:gd name="connsiteX20" fmla="*/ 1125478 w 4124054"/>
                <a:gd name="connsiteY20" fmla="*/ 3558350 h 4479150"/>
                <a:gd name="connsiteX21" fmla="*/ 689995 w 4124054"/>
                <a:gd name="connsiteY21" fmla="*/ 3271171 h 4479150"/>
                <a:gd name="connsiteX22" fmla="*/ 543215 w 4124054"/>
                <a:gd name="connsiteY22" fmla="*/ 3154966 h 4479150"/>
                <a:gd name="connsiteX23" fmla="*/ 264037 w 4124054"/>
                <a:gd name="connsiteY23" fmla="*/ 2915508 h 4479150"/>
                <a:gd name="connsiteX24" fmla="*/ 98492 w 4124054"/>
                <a:gd name="connsiteY24" fmla="*/ 2739200 h 4479150"/>
                <a:gd name="connsiteX25" fmla="*/ 6671 w 4124054"/>
                <a:gd name="connsiteY25" fmla="*/ 2594420 h 4479150"/>
                <a:gd name="connsiteX26" fmla="*/ 21435 w 4124054"/>
                <a:gd name="connsiteY26" fmla="*/ 2434209 h 4479150"/>
                <a:gd name="connsiteX27" fmla="*/ 110399 w 4124054"/>
                <a:gd name="connsiteY27" fmla="*/ 2383155 h 4479150"/>
                <a:gd name="connsiteX28" fmla="*/ 141641 w 4124054"/>
                <a:gd name="connsiteY28" fmla="*/ 2396014 h 4479150"/>
                <a:gd name="connsiteX29" fmla="*/ 321663 w 4124054"/>
                <a:gd name="connsiteY29" fmla="*/ 2842737 h 4479150"/>
                <a:gd name="connsiteX30" fmla="*/ 554740 w 4124054"/>
                <a:gd name="connsiteY30" fmla="*/ 2943416 h 4479150"/>
                <a:gd name="connsiteX31" fmla="*/ 756194 w 4124054"/>
                <a:gd name="connsiteY31" fmla="*/ 2764822 h 4479150"/>
                <a:gd name="connsiteX32" fmla="*/ 1066137 w 4124054"/>
                <a:gd name="connsiteY32" fmla="*/ 2177416 h 4479150"/>
                <a:gd name="connsiteX33" fmla="*/ 1072805 w 4124054"/>
                <a:gd name="connsiteY33" fmla="*/ 1920621 h 4479150"/>
                <a:gd name="connsiteX34" fmla="*/ 1053279 w 4124054"/>
                <a:gd name="connsiteY34" fmla="*/ 1910334 h 4479150"/>
                <a:gd name="connsiteX35" fmla="*/ 1040134 w 4124054"/>
                <a:gd name="connsiteY35" fmla="*/ 1910620 h 4479150"/>
                <a:gd name="connsiteX36" fmla="*/ 1038801 w 4124054"/>
                <a:gd name="connsiteY36" fmla="*/ 1852137 h 4479150"/>
                <a:gd name="connsiteX37" fmla="*/ 1119954 w 4124054"/>
                <a:gd name="connsiteY37" fmla="*/ 1911477 h 4479150"/>
                <a:gd name="connsiteX38" fmla="*/ 1206060 w 4124054"/>
                <a:gd name="connsiteY38" fmla="*/ 1985677 h 4479150"/>
                <a:gd name="connsiteX39" fmla="*/ 1500572 w 4124054"/>
                <a:gd name="connsiteY39" fmla="*/ 2152841 h 4479150"/>
                <a:gd name="connsiteX40" fmla="*/ 1670213 w 4124054"/>
                <a:gd name="connsiteY40" fmla="*/ 2117503 h 4479150"/>
                <a:gd name="connsiteX41" fmla="*/ 1820232 w 4124054"/>
                <a:gd name="connsiteY41" fmla="*/ 2017872 h 4479150"/>
                <a:gd name="connsiteX42" fmla="*/ 1901956 w 4124054"/>
                <a:gd name="connsiteY42" fmla="*/ 1954340 h 4479150"/>
                <a:gd name="connsiteX43" fmla="*/ 2162941 w 4124054"/>
                <a:gd name="connsiteY43" fmla="*/ 1727740 h 4479150"/>
                <a:gd name="connsiteX44" fmla="*/ 2425260 w 4124054"/>
                <a:gd name="connsiteY44" fmla="*/ 1466279 h 4479150"/>
                <a:gd name="connsiteX45" fmla="*/ 2620903 w 4124054"/>
                <a:gd name="connsiteY45" fmla="*/ 1245108 h 4479150"/>
                <a:gd name="connsiteX46" fmla="*/ 2795877 w 4124054"/>
                <a:gd name="connsiteY46" fmla="*/ 1028415 h 4479150"/>
                <a:gd name="connsiteX47" fmla="*/ 2963327 w 4124054"/>
                <a:gd name="connsiteY47" fmla="*/ 733521 h 4479150"/>
                <a:gd name="connsiteX48" fmla="*/ 3094867 w 4124054"/>
                <a:gd name="connsiteY48" fmla="*/ 320993 h 4479150"/>
                <a:gd name="connsiteX49" fmla="*/ 3097534 w 4124054"/>
                <a:gd name="connsiteY49" fmla="*/ 307563 h 4479150"/>
                <a:gd name="connsiteX50" fmla="*/ 3103820 w 4124054"/>
                <a:gd name="connsiteY50" fmla="*/ 264795 h 4479150"/>
                <a:gd name="connsiteX51" fmla="*/ 3111250 w 4124054"/>
                <a:gd name="connsiteY51" fmla="*/ 258795 h 4479150"/>
                <a:gd name="connsiteX52" fmla="*/ 3738376 w 4124054"/>
                <a:gd name="connsiteY52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392333 w 4124054"/>
                <a:gd name="connsiteY5" fmla="*/ 2670715 h 4479150"/>
                <a:gd name="connsiteX6" fmla="*/ 3355852 w 4124054"/>
                <a:gd name="connsiteY6" fmla="*/ 2434876 h 4479150"/>
                <a:gd name="connsiteX7" fmla="*/ 3352995 w 4124054"/>
                <a:gd name="connsiteY7" fmla="*/ 2437638 h 4479150"/>
                <a:gd name="connsiteX8" fmla="*/ 3343374 w 4124054"/>
                <a:gd name="connsiteY8" fmla="*/ 2446973 h 4479150"/>
                <a:gd name="connsiteX9" fmla="*/ 3336993 w 4124054"/>
                <a:gd name="connsiteY9" fmla="*/ 2452974 h 4479150"/>
                <a:gd name="connsiteX10" fmla="*/ 3278128 w 4124054"/>
                <a:gd name="connsiteY10" fmla="*/ 2509933 h 4479150"/>
                <a:gd name="connsiteX11" fmla="*/ 3204024 w 4124054"/>
                <a:gd name="connsiteY11" fmla="*/ 2579371 h 4479150"/>
                <a:gd name="connsiteX12" fmla="*/ 3055815 w 4124054"/>
                <a:gd name="connsiteY12" fmla="*/ 2718150 h 4479150"/>
                <a:gd name="connsiteX13" fmla="*/ 2759397 w 4124054"/>
                <a:gd name="connsiteY13" fmla="*/ 2995708 h 4479150"/>
                <a:gd name="connsiteX14" fmla="*/ 2600329 w 4124054"/>
                <a:gd name="connsiteY14" fmla="*/ 3143822 h 4479150"/>
                <a:gd name="connsiteX15" fmla="*/ 2420497 w 4124054"/>
                <a:gd name="connsiteY15" fmla="*/ 3314224 h 4479150"/>
                <a:gd name="connsiteX16" fmla="*/ 2199327 w 4124054"/>
                <a:gd name="connsiteY16" fmla="*/ 3519679 h 4479150"/>
                <a:gd name="connsiteX17" fmla="*/ 1775369 w 4124054"/>
                <a:gd name="connsiteY17" fmla="*/ 3663220 h 4479150"/>
                <a:gd name="connsiteX18" fmla="*/ 1410466 w 4124054"/>
                <a:gd name="connsiteY18" fmla="*/ 3654362 h 4479150"/>
                <a:gd name="connsiteX19" fmla="*/ 1125478 w 4124054"/>
                <a:gd name="connsiteY19" fmla="*/ 3558350 h 4479150"/>
                <a:gd name="connsiteX20" fmla="*/ 689995 w 4124054"/>
                <a:gd name="connsiteY20" fmla="*/ 3271171 h 4479150"/>
                <a:gd name="connsiteX21" fmla="*/ 543215 w 4124054"/>
                <a:gd name="connsiteY21" fmla="*/ 3154966 h 4479150"/>
                <a:gd name="connsiteX22" fmla="*/ 264037 w 4124054"/>
                <a:gd name="connsiteY22" fmla="*/ 2915508 h 4479150"/>
                <a:gd name="connsiteX23" fmla="*/ 98492 w 4124054"/>
                <a:gd name="connsiteY23" fmla="*/ 2739200 h 4479150"/>
                <a:gd name="connsiteX24" fmla="*/ 6671 w 4124054"/>
                <a:gd name="connsiteY24" fmla="*/ 2594420 h 4479150"/>
                <a:gd name="connsiteX25" fmla="*/ 21435 w 4124054"/>
                <a:gd name="connsiteY25" fmla="*/ 2434209 h 4479150"/>
                <a:gd name="connsiteX26" fmla="*/ 110399 w 4124054"/>
                <a:gd name="connsiteY26" fmla="*/ 2383155 h 4479150"/>
                <a:gd name="connsiteX27" fmla="*/ 141641 w 4124054"/>
                <a:gd name="connsiteY27" fmla="*/ 2396014 h 4479150"/>
                <a:gd name="connsiteX28" fmla="*/ 321663 w 4124054"/>
                <a:gd name="connsiteY28" fmla="*/ 2842737 h 4479150"/>
                <a:gd name="connsiteX29" fmla="*/ 554740 w 4124054"/>
                <a:gd name="connsiteY29" fmla="*/ 2943416 h 4479150"/>
                <a:gd name="connsiteX30" fmla="*/ 756194 w 4124054"/>
                <a:gd name="connsiteY30" fmla="*/ 2764822 h 4479150"/>
                <a:gd name="connsiteX31" fmla="*/ 1066137 w 4124054"/>
                <a:gd name="connsiteY31" fmla="*/ 2177416 h 4479150"/>
                <a:gd name="connsiteX32" fmla="*/ 1072805 w 4124054"/>
                <a:gd name="connsiteY32" fmla="*/ 1920621 h 4479150"/>
                <a:gd name="connsiteX33" fmla="*/ 1053279 w 4124054"/>
                <a:gd name="connsiteY33" fmla="*/ 1910334 h 4479150"/>
                <a:gd name="connsiteX34" fmla="*/ 1040134 w 4124054"/>
                <a:gd name="connsiteY34" fmla="*/ 1910620 h 4479150"/>
                <a:gd name="connsiteX35" fmla="*/ 1038801 w 4124054"/>
                <a:gd name="connsiteY35" fmla="*/ 1852137 h 4479150"/>
                <a:gd name="connsiteX36" fmla="*/ 1119954 w 4124054"/>
                <a:gd name="connsiteY36" fmla="*/ 1911477 h 4479150"/>
                <a:gd name="connsiteX37" fmla="*/ 1206060 w 4124054"/>
                <a:gd name="connsiteY37" fmla="*/ 1985677 h 4479150"/>
                <a:gd name="connsiteX38" fmla="*/ 1500572 w 4124054"/>
                <a:gd name="connsiteY38" fmla="*/ 2152841 h 4479150"/>
                <a:gd name="connsiteX39" fmla="*/ 1670213 w 4124054"/>
                <a:gd name="connsiteY39" fmla="*/ 2117503 h 4479150"/>
                <a:gd name="connsiteX40" fmla="*/ 1820232 w 4124054"/>
                <a:gd name="connsiteY40" fmla="*/ 2017872 h 4479150"/>
                <a:gd name="connsiteX41" fmla="*/ 1901956 w 4124054"/>
                <a:gd name="connsiteY41" fmla="*/ 1954340 h 4479150"/>
                <a:gd name="connsiteX42" fmla="*/ 2162941 w 4124054"/>
                <a:gd name="connsiteY42" fmla="*/ 1727740 h 4479150"/>
                <a:gd name="connsiteX43" fmla="*/ 2425260 w 4124054"/>
                <a:gd name="connsiteY43" fmla="*/ 1466279 h 4479150"/>
                <a:gd name="connsiteX44" fmla="*/ 2620903 w 4124054"/>
                <a:gd name="connsiteY44" fmla="*/ 1245108 h 4479150"/>
                <a:gd name="connsiteX45" fmla="*/ 2795877 w 4124054"/>
                <a:gd name="connsiteY45" fmla="*/ 1028415 h 4479150"/>
                <a:gd name="connsiteX46" fmla="*/ 2963327 w 4124054"/>
                <a:gd name="connsiteY46" fmla="*/ 733521 h 4479150"/>
                <a:gd name="connsiteX47" fmla="*/ 3094867 w 4124054"/>
                <a:gd name="connsiteY47" fmla="*/ 320993 h 4479150"/>
                <a:gd name="connsiteX48" fmla="*/ 3097534 w 4124054"/>
                <a:gd name="connsiteY48" fmla="*/ 307563 h 4479150"/>
                <a:gd name="connsiteX49" fmla="*/ 3103820 w 4124054"/>
                <a:gd name="connsiteY49" fmla="*/ 264795 h 4479150"/>
                <a:gd name="connsiteX50" fmla="*/ 3111250 w 4124054"/>
                <a:gd name="connsiteY50" fmla="*/ 258795 h 4479150"/>
                <a:gd name="connsiteX51" fmla="*/ 3738376 w 4124054"/>
                <a:gd name="connsiteY51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355852 w 4124054"/>
                <a:gd name="connsiteY5" fmla="*/ 2434876 h 4479150"/>
                <a:gd name="connsiteX6" fmla="*/ 3352995 w 4124054"/>
                <a:gd name="connsiteY6" fmla="*/ 2437638 h 4479150"/>
                <a:gd name="connsiteX7" fmla="*/ 3343374 w 4124054"/>
                <a:gd name="connsiteY7" fmla="*/ 2446973 h 4479150"/>
                <a:gd name="connsiteX8" fmla="*/ 3336993 w 4124054"/>
                <a:gd name="connsiteY8" fmla="*/ 2452974 h 4479150"/>
                <a:gd name="connsiteX9" fmla="*/ 3278128 w 4124054"/>
                <a:gd name="connsiteY9" fmla="*/ 2509933 h 4479150"/>
                <a:gd name="connsiteX10" fmla="*/ 3204024 w 4124054"/>
                <a:gd name="connsiteY10" fmla="*/ 2579371 h 4479150"/>
                <a:gd name="connsiteX11" fmla="*/ 3055815 w 4124054"/>
                <a:gd name="connsiteY11" fmla="*/ 2718150 h 4479150"/>
                <a:gd name="connsiteX12" fmla="*/ 2759397 w 4124054"/>
                <a:gd name="connsiteY12" fmla="*/ 2995708 h 4479150"/>
                <a:gd name="connsiteX13" fmla="*/ 2600329 w 4124054"/>
                <a:gd name="connsiteY13" fmla="*/ 3143822 h 4479150"/>
                <a:gd name="connsiteX14" fmla="*/ 2420497 w 4124054"/>
                <a:gd name="connsiteY14" fmla="*/ 3314224 h 4479150"/>
                <a:gd name="connsiteX15" fmla="*/ 2199327 w 4124054"/>
                <a:gd name="connsiteY15" fmla="*/ 3519679 h 4479150"/>
                <a:gd name="connsiteX16" fmla="*/ 1775369 w 4124054"/>
                <a:gd name="connsiteY16" fmla="*/ 3663220 h 4479150"/>
                <a:gd name="connsiteX17" fmla="*/ 1410466 w 4124054"/>
                <a:gd name="connsiteY17" fmla="*/ 3654362 h 4479150"/>
                <a:gd name="connsiteX18" fmla="*/ 1125478 w 4124054"/>
                <a:gd name="connsiteY18" fmla="*/ 3558350 h 4479150"/>
                <a:gd name="connsiteX19" fmla="*/ 689995 w 4124054"/>
                <a:gd name="connsiteY19" fmla="*/ 3271171 h 4479150"/>
                <a:gd name="connsiteX20" fmla="*/ 543215 w 4124054"/>
                <a:gd name="connsiteY20" fmla="*/ 3154966 h 4479150"/>
                <a:gd name="connsiteX21" fmla="*/ 264037 w 4124054"/>
                <a:gd name="connsiteY21" fmla="*/ 2915508 h 4479150"/>
                <a:gd name="connsiteX22" fmla="*/ 98492 w 4124054"/>
                <a:gd name="connsiteY22" fmla="*/ 2739200 h 4479150"/>
                <a:gd name="connsiteX23" fmla="*/ 6671 w 4124054"/>
                <a:gd name="connsiteY23" fmla="*/ 2594420 h 4479150"/>
                <a:gd name="connsiteX24" fmla="*/ 21435 w 4124054"/>
                <a:gd name="connsiteY24" fmla="*/ 2434209 h 4479150"/>
                <a:gd name="connsiteX25" fmla="*/ 110399 w 4124054"/>
                <a:gd name="connsiteY25" fmla="*/ 2383155 h 4479150"/>
                <a:gd name="connsiteX26" fmla="*/ 141641 w 4124054"/>
                <a:gd name="connsiteY26" fmla="*/ 2396014 h 4479150"/>
                <a:gd name="connsiteX27" fmla="*/ 321663 w 4124054"/>
                <a:gd name="connsiteY27" fmla="*/ 2842737 h 4479150"/>
                <a:gd name="connsiteX28" fmla="*/ 554740 w 4124054"/>
                <a:gd name="connsiteY28" fmla="*/ 2943416 h 4479150"/>
                <a:gd name="connsiteX29" fmla="*/ 756194 w 4124054"/>
                <a:gd name="connsiteY29" fmla="*/ 2764822 h 4479150"/>
                <a:gd name="connsiteX30" fmla="*/ 1066137 w 4124054"/>
                <a:gd name="connsiteY30" fmla="*/ 2177416 h 4479150"/>
                <a:gd name="connsiteX31" fmla="*/ 1072805 w 4124054"/>
                <a:gd name="connsiteY31" fmla="*/ 1920621 h 4479150"/>
                <a:gd name="connsiteX32" fmla="*/ 1053279 w 4124054"/>
                <a:gd name="connsiteY32" fmla="*/ 1910334 h 4479150"/>
                <a:gd name="connsiteX33" fmla="*/ 1040134 w 4124054"/>
                <a:gd name="connsiteY33" fmla="*/ 1910620 h 4479150"/>
                <a:gd name="connsiteX34" fmla="*/ 1038801 w 4124054"/>
                <a:gd name="connsiteY34" fmla="*/ 1852137 h 4479150"/>
                <a:gd name="connsiteX35" fmla="*/ 1119954 w 4124054"/>
                <a:gd name="connsiteY35" fmla="*/ 1911477 h 4479150"/>
                <a:gd name="connsiteX36" fmla="*/ 1206060 w 4124054"/>
                <a:gd name="connsiteY36" fmla="*/ 1985677 h 4479150"/>
                <a:gd name="connsiteX37" fmla="*/ 1500572 w 4124054"/>
                <a:gd name="connsiteY37" fmla="*/ 2152841 h 4479150"/>
                <a:gd name="connsiteX38" fmla="*/ 1670213 w 4124054"/>
                <a:gd name="connsiteY38" fmla="*/ 2117503 h 4479150"/>
                <a:gd name="connsiteX39" fmla="*/ 1820232 w 4124054"/>
                <a:gd name="connsiteY39" fmla="*/ 2017872 h 4479150"/>
                <a:gd name="connsiteX40" fmla="*/ 1901956 w 4124054"/>
                <a:gd name="connsiteY40" fmla="*/ 1954340 h 4479150"/>
                <a:gd name="connsiteX41" fmla="*/ 2162941 w 4124054"/>
                <a:gd name="connsiteY41" fmla="*/ 1727740 h 4479150"/>
                <a:gd name="connsiteX42" fmla="*/ 2425260 w 4124054"/>
                <a:gd name="connsiteY42" fmla="*/ 1466279 h 4479150"/>
                <a:gd name="connsiteX43" fmla="*/ 2620903 w 4124054"/>
                <a:gd name="connsiteY43" fmla="*/ 1245108 h 4479150"/>
                <a:gd name="connsiteX44" fmla="*/ 2795877 w 4124054"/>
                <a:gd name="connsiteY44" fmla="*/ 1028415 h 4479150"/>
                <a:gd name="connsiteX45" fmla="*/ 2963327 w 4124054"/>
                <a:gd name="connsiteY45" fmla="*/ 733521 h 4479150"/>
                <a:gd name="connsiteX46" fmla="*/ 3094867 w 4124054"/>
                <a:gd name="connsiteY46" fmla="*/ 320993 h 4479150"/>
                <a:gd name="connsiteX47" fmla="*/ 3097534 w 4124054"/>
                <a:gd name="connsiteY47" fmla="*/ 307563 h 4479150"/>
                <a:gd name="connsiteX48" fmla="*/ 3103820 w 4124054"/>
                <a:gd name="connsiteY48" fmla="*/ 264795 h 4479150"/>
                <a:gd name="connsiteX49" fmla="*/ 3111250 w 4124054"/>
                <a:gd name="connsiteY49" fmla="*/ 258795 h 4479150"/>
                <a:gd name="connsiteX50" fmla="*/ 3738376 w 4124054"/>
                <a:gd name="connsiteY50" fmla="*/ 0 h 4479150"/>
                <a:gd name="connsiteX0" fmla="*/ 4093754 w 4124054"/>
                <a:gd name="connsiteY0" fmla="*/ 4444270 h 4585616"/>
                <a:gd name="connsiteX1" fmla="*/ 4090706 w 4124054"/>
                <a:gd name="connsiteY1" fmla="*/ 4466273 h 4585616"/>
                <a:gd name="connsiteX2" fmla="*/ 3656270 w 4124054"/>
                <a:gd name="connsiteY2" fmla="*/ 4476750 h 4585616"/>
                <a:gd name="connsiteX3" fmla="*/ 3633887 w 4124054"/>
                <a:gd name="connsiteY3" fmla="*/ 4420172 h 4585616"/>
                <a:gd name="connsiteX4" fmla="*/ 3355852 w 4124054"/>
                <a:gd name="connsiteY4" fmla="*/ 2434876 h 4585616"/>
                <a:gd name="connsiteX5" fmla="*/ 3352995 w 4124054"/>
                <a:gd name="connsiteY5" fmla="*/ 2437638 h 4585616"/>
                <a:gd name="connsiteX6" fmla="*/ 3343374 w 4124054"/>
                <a:gd name="connsiteY6" fmla="*/ 2446973 h 4585616"/>
                <a:gd name="connsiteX7" fmla="*/ 3336993 w 4124054"/>
                <a:gd name="connsiteY7" fmla="*/ 2452974 h 4585616"/>
                <a:gd name="connsiteX8" fmla="*/ 3278128 w 4124054"/>
                <a:gd name="connsiteY8" fmla="*/ 2509933 h 4585616"/>
                <a:gd name="connsiteX9" fmla="*/ 3204024 w 4124054"/>
                <a:gd name="connsiteY9" fmla="*/ 2579371 h 4585616"/>
                <a:gd name="connsiteX10" fmla="*/ 3055815 w 4124054"/>
                <a:gd name="connsiteY10" fmla="*/ 2718150 h 4585616"/>
                <a:gd name="connsiteX11" fmla="*/ 2759397 w 4124054"/>
                <a:gd name="connsiteY11" fmla="*/ 2995708 h 4585616"/>
                <a:gd name="connsiteX12" fmla="*/ 2600329 w 4124054"/>
                <a:gd name="connsiteY12" fmla="*/ 3143822 h 4585616"/>
                <a:gd name="connsiteX13" fmla="*/ 2420497 w 4124054"/>
                <a:gd name="connsiteY13" fmla="*/ 3314224 h 4585616"/>
                <a:gd name="connsiteX14" fmla="*/ 2199327 w 4124054"/>
                <a:gd name="connsiteY14" fmla="*/ 3519679 h 4585616"/>
                <a:gd name="connsiteX15" fmla="*/ 1775369 w 4124054"/>
                <a:gd name="connsiteY15" fmla="*/ 3663220 h 4585616"/>
                <a:gd name="connsiteX16" fmla="*/ 1410466 w 4124054"/>
                <a:gd name="connsiteY16" fmla="*/ 3654362 h 4585616"/>
                <a:gd name="connsiteX17" fmla="*/ 1125478 w 4124054"/>
                <a:gd name="connsiteY17" fmla="*/ 3558350 h 4585616"/>
                <a:gd name="connsiteX18" fmla="*/ 689995 w 4124054"/>
                <a:gd name="connsiteY18" fmla="*/ 3271171 h 4585616"/>
                <a:gd name="connsiteX19" fmla="*/ 543215 w 4124054"/>
                <a:gd name="connsiteY19" fmla="*/ 3154966 h 4585616"/>
                <a:gd name="connsiteX20" fmla="*/ 264037 w 4124054"/>
                <a:gd name="connsiteY20" fmla="*/ 2915508 h 4585616"/>
                <a:gd name="connsiteX21" fmla="*/ 98492 w 4124054"/>
                <a:gd name="connsiteY21" fmla="*/ 2739200 h 4585616"/>
                <a:gd name="connsiteX22" fmla="*/ 6671 w 4124054"/>
                <a:gd name="connsiteY22" fmla="*/ 2594420 h 4585616"/>
                <a:gd name="connsiteX23" fmla="*/ 21435 w 4124054"/>
                <a:gd name="connsiteY23" fmla="*/ 2434209 h 4585616"/>
                <a:gd name="connsiteX24" fmla="*/ 110399 w 4124054"/>
                <a:gd name="connsiteY24" fmla="*/ 2383155 h 4585616"/>
                <a:gd name="connsiteX25" fmla="*/ 141641 w 4124054"/>
                <a:gd name="connsiteY25" fmla="*/ 2396014 h 4585616"/>
                <a:gd name="connsiteX26" fmla="*/ 321663 w 4124054"/>
                <a:gd name="connsiteY26" fmla="*/ 2842737 h 4585616"/>
                <a:gd name="connsiteX27" fmla="*/ 554740 w 4124054"/>
                <a:gd name="connsiteY27" fmla="*/ 2943416 h 4585616"/>
                <a:gd name="connsiteX28" fmla="*/ 756194 w 4124054"/>
                <a:gd name="connsiteY28" fmla="*/ 2764822 h 4585616"/>
                <a:gd name="connsiteX29" fmla="*/ 1066137 w 4124054"/>
                <a:gd name="connsiteY29" fmla="*/ 2177416 h 4585616"/>
                <a:gd name="connsiteX30" fmla="*/ 1072805 w 4124054"/>
                <a:gd name="connsiteY30" fmla="*/ 1920621 h 4585616"/>
                <a:gd name="connsiteX31" fmla="*/ 1053279 w 4124054"/>
                <a:gd name="connsiteY31" fmla="*/ 1910334 h 4585616"/>
                <a:gd name="connsiteX32" fmla="*/ 1040134 w 4124054"/>
                <a:gd name="connsiteY32" fmla="*/ 1910620 h 4585616"/>
                <a:gd name="connsiteX33" fmla="*/ 1038801 w 4124054"/>
                <a:gd name="connsiteY33" fmla="*/ 1852137 h 4585616"/>
                <a:gd name="connsiteX34" fmla="*/ 1119954 w 4124054"/>
                <a:gd name="connsiteY34" fmla="*/ 1911477 h 4585616"/>
                <a:gd name="connsiteX35" fmla="*/ 1206060 w 4124054"/>
                <a:gd name="connsiteY35" fmla="*/ 1985677 h 4585616"/>
                <a:gd name="connsiteX36" fmla="*/ 1500572 w 4124054"/>
                <a:gd name="connsiteY36" fmla="*/ 2152841 h 4585616"/>
                <a:gd name="connsiteX37" fmla="*/ 1670213 w 4124054"/>
                <a:gd name="connsiteY37" fmla="*/ 2117503 h 4585616"/>
                <a:gd name="connsiteX38" fmla="*/ 1820232 w 4124054"/>
                <a:gd name="connsiteY38" fmla="*/ 2017872 h 4585616"/>
                <a:gd name="connsiteX39" fmla="*/ 1901956 w 4124054"/>
                <a:gd name="connsiteY39" fmla="*/ 1954340 h 4585616"/>
                <a:gd name="connsiteX40" fmla="*/ 2162941 w 4124054"/>
                <a:gd name="connsiteY40" fmla="*/ 1727740 h 4585616"/>
                <a:gd name="connsiteX41" fmla="*/ 2425260 w 4124054"/>
                <a:gd name="connsiteY41" fmla="*/ 1466279 h 4585616"/>
                <a:gd name="connsiteX42" fmla="*/ 2620903 w 4124054"/>
                <a:gd name="connsiteY42" fmla="*/ 1245108 h 4585616"/>
                <a:gd name="connsiteX43" fmla="*/ 2795877 w 4124054"/>
                <a:gd name="connsiteY43" fmla="*/ 1028415 h 4585616"/>
                <a:gd name="connsiteX44" fmla="*/ 2963327 w 4124054"/>
                <a:gd name="connsiteY44" fmla="*/ 733521 h 4585616"/>
                <a:gd name="connsiteX45" fmla="*/ 3094867 w 4124054"/>
                <a:gd name="connsiteY45" fmla="*/ 320993 h 4585616"/>
                <a:gd name="connsiteX46" fmla="*/ 3097534 w 4124054"/>
                <a:gd name="connsiteY46" fmla="*/ 307563 h 4585616"/>
                <a:gd name="connsiteX47" fmla="*/ 3103820 w 4124054"/>
                <a:gd name="connsiteY47" fmla="*/ 264795 h 4585616"/>
                <a:gd name="connsiteX48" fmla="*/ 3111250 w 4124054"/>
                <a:gd name="connsiteY48" fmla="*/ 258795 h 4585616"/>
                <a:gd name="connsiteX49" fmla="*/ 3738376 w 4124054"/>
                <a:gd name="connsiteY49" fmla="*/ 0 h 4585616"/>
                <a:gd name="connsiteX0" fmla="*/ 4093754 w 4124054"/>
                <a:gd name="connsiteY0" fmla="*/ 4444270 h 4625728"/>
                <a:gd name="connsiteX1" fmla="*/ 4090706 w 4124054"/>
                <a:gd name="connsiteY1" fmla="*/ 4466273 h 4625728"/>
                <a:gd name="connsiteX2" fmla="*/ 3656270 w 4124054"/>
                <a:gd name="connsiteY2" fmla="*/ 4476750 h 4625728"/>
                <a:gd name="connsiteX3" fmla="*/ 3355852 w 4124054"/>
                <a:gd name="connsiteY3" fmla="*/ 2434876 h 4625728"/>
                <a:gd name="connsiteX4" fmla="*/ 3352995 w 4124054"/>
                <a:gd name="connsiteY4" fmla="*/ 2437638 h 4625728"/>
                <a:gd name="connsiteX5" fmla="*/ 3343374 w 4124054"/>
                <a:gd name="connsiteY5" fmla="*/ 2446973 h 4625728"/>
                <a:gd name="connsiteX6" fmla="*/ 3336993 w 4124054"/>
                <a:gd name="connsiteY6" fmla="*/ 2452974 h 4625728"/>
                <a:gd name="connsiteX7" fmla="*/ 3278128 w 4124054"/>
                <a:gd name="connsiteY7" fmla="*/ 2509933 h 4625728"/>
                <a:gd name="connsiteX8" fmla="*/ 3204024 w 4124054"/>
                <a:gd name="connsiteY8" fmla="*/ 2579371 h 4625728"/>
                <a:gd name="connsiteX9" fmla="*/ 3055815 w 4124054"/>
                <a:gd name="connsiteY9" fmla="*/ 2718150 h 4625728"/>
                <a:gd name="connsiteX10" fmla="*/ 2759397 w 4124054"/>
                <a:gd name="connsiteY10" fmla="*/ 2995708 h 4625728"/>
                <a:gd name="connsiteX11" fmla="*/ 2600329 w 4124054"/>
                <a:gd name="connsiteY11" fmla="*/ 3143822 h 4625728"/>
                <a:gd name="connsiteX12" fmla="*/ 2420497 w 4124054"/>
                <a:gd name="connsiteY12" fmla="*/ 3314224 h 4625728"/>
                <a:gd name="connsiteX13" fmla="*/ 2199327 w 4124054"/>
                <a:gd name="connsiteY13" fmla="*/ 3519679 h 4625728"/>
                <a:gd name="connsiteX14" fmla="*/ 1775369 w 4124054"/>
                <a:gd name="connsiteY14" fmla="*/ 3663220 h 4625728"/>
                <a:gd name="connsiteX15" fmla="*/ 1410466 w 4124054"/>
                <a:gd name="connsiteY15" fmla="*/ 3654362 h 4625728"/>
                <a:gd name="connsiteX16" fmla="*/ 1125478 w 4124054"/>
                <a:gd name="connsiteY16" fmla="*/ 3558350 h 4625728"/>
                <a:gd name="connsiteX17" fmla="*/ 689995 w 4124054"/>
                <a:gd name="connsiteY17" fmla="*/ 3271171 h 4625728"/>
                <a:gd name="connsiteX18" fmla="*/ 543215 w 4124054"/>
                <a:gd name="connsiteY18" fmla="*/ 3154966 h 4625728"/>
                <a:gd name="connsiteX19" fmla="*/ 264037 w 4124054"/>
                <a:gd name="connsiteY19" fmla="*/ 2915508 h 4625728"/>
                <a:gd name="connsiteX20" fmla="*/ 98492 w 4124054"/>
                <a:gd name="connsiteY20" fmla="*/ 2739200 h 4625728"/>
                <a:gd name="connsiteX21" fmla="*/ 6671 w 4124054"/>
                <a:gd name="connsiteY21" fmla="*/ 2594420 h 4625728"/>
                <a:gd name="connsiteX22" fmla="*/ 21435 w 4124054"/>
                <a:gd name="connsiteY22" fmla="*/ 2434209 h 4625728"/>
                <a:gd name="connsiteX23" fmla="*/ 110399 w 4124054"/>
                <a:gd name="connsiteY23" fmla="*/ 2383155 h 4625728"/>
                <a:gd name="connsiteX24" fmla="*/ 141641 w 4124054"/>
                <a:gd name="connsiteY24" fmla="*/ 2396014 h 4625728"/>
                <a:gd name="connsiteX25" fmla="*/ 321663 w 4124054"/>
                <a:gd name="connsiteY25" fmla="*/ 2842737 h 4625728"/>
                <a:gd name="connsiteX26" fmla="*/ 554740 w 4124054"/>
                <a:gd name="connsiteY26" fmla="*/ 2943416 h 4625728"/>
                <a:gd name="connsiteX27" fmla="*/ 756194 w 4124054"/>
                <a:gd name="connsiteY27" fmla="*/ 2764822 h 4625728"/>
                <a:gd name="connsiteX28" fmla="*/ 1066137 w 4124054"/>
                <a:gd name="connsiteY28" fmla="*/ 2177416 h 4625728"/>
                <a:gd name="connsiteX29" fmla="*/ 1072805 w 4124054"/>
                <a:gd name="connsiteY29" fmla="*/ 1920621 h 4625728"/>
                <a:gd name="connsiteX30" fmla="*/ 1053279 w 4124054"/>
                <a:gd name="connsiteY30" fmla="*/ 1910334 h 4625728"/>
                <a:gd name="connsiteX31" fmla="*/ 1040134 w 4124054"/>
                <a:gd name="connsiteY31" fmla="*/ 1910620 h 4625728"/>
                <a:gd name="connsiteX32" fmla="*/ 1038801 w 4124054"/>
                <a:gd name="connsiteY32" fmla="*/ 1852137 h 4625728"/>
                <a:gd name="connsiteX33" fmla="*/ 1119954 w 4124054"/>
                <a:gd name="connsiteY33" fmla="*/ 1911477 h 4625728"/>
                <a:gd name="connsiteX34" fmla="*/ 1206060 w 4124054"/>
                <a:gd name="connsiteY34" fmla="*/ 1985677 h 4625728"/>
                <a:gd name="connsiteX35" fmla="*/ 1500572 w 4124054"/>
                <a:gd name="connsiteY35" fmla="*/ 2152841 h 4625728"/>
                <a:gd name="connsiteX36" fmla="*/ 1670213 w 4124054"/>
                <a:gd name="connsiteY36" fmla="*/ 2117503 h 4625728"/>
                <a:gd name="connsiteX37" fmla="*/ 1820232 w 4124054"/>
                <a:gd name="connsiteY37" fmla="*/ 2017872 h 4625728"/>
                <a:gd name="connsiteX38" fmla="*/ 1901956 w 4124054"/>
                <a:gd name="connsiteY38" fmla="*/ 1954340 h 4625728"/>
                <a:gd name="connsiteX39" fmla="*/ 2162941 w 4124054"/>
                <a:gd name="connsiteY39" fmla="*/ 1727740 h 4625728"/>
                <a:gd name="connsiteX40" fmla="*/ 2425260 w 4124054"/>
                <a:gd name="connsiteY40" fmla="*/ 1466279 h 4625728"/>
                <a:gd name="connsiteX41" fmla="*/ 2620903 w 4124054"/>
                <a:gd name="connsiteY41" fmla="*/ 1245108 h 4625728"/>
                <a:gd name="connsiteX42" fmla="*/ 2795877 w 4124054"/>
                <a:gd name="connsiteY42" fmla="*/ 1028415 h 4625728"/>
                <a:gd name="connsiteX43" fmla="*/ 2963327 w 4124054"/>
                <a:gd name="connsiteY43" fmla="*/ 733521 h 4625728"/>
                <a:gd name="connsiteX44" fmla="*/ 3094867 w 4124054"/>
                <a:gd name="connsiteY44" fmla="*/ 320993 h 4625728"/>
                <a:gd name="connsiteX45" fmla="*/ 3097534 w 4124054"/>
                <a:gd name="connsiteY45" fmla="*/ 307563 h 4625728"/>
                <a:gd name="connsiteX46" fmla="*/ 3103820 w 4124054"/>
                <a:gd name="connsiteY46" fmla="*/ 264795 h 4625728"/>
                <a:gd name="connsiteX47" fmla="*/ 3111250 w 4124054"/>
                <a:gd name="connsiteY47" fmla="*/ 258795 h 4625728"/>
                <a:gd name="connsiteX48" fmla="*/ 3738376 w 4124054"/>
                <a:gd name="connsiteY48" fmla="*/ 0 h 4625728"/>
                <a:gd name="connsiteX0" fmla="*/ 4093754 w 4115033"/>
                <a:gd name="connsiteY0" fmla="*/ 4444270 h 5313685"/>
                <a:gd name="connsiteX1" fmla="*/ 4090706 w 4115033"/>
                <a:gd name="connsiteY1" fmla="*/ 4466273 h 5313685"/>
                <a:gd name="connsiteX2" fmla="*/ 3778190 w 4115033"/>
                <a:gd name="connsiteY2" fmla="*/ 5243104 h 5313685"/>
                <a:gd name="connsiteX3" fmla="*/ 3355852 w 4115033"/>
                <a:gd name="connsiteY3" fmla="*/ 2434876 h 5313685"/>
                <a:gd name="connsiteX4" fmla="*/ 3352995 w 4115033"/>
                <a:gd name="connsiteY4" fmla="*/ 2437638 h 5313685"/>
                <a:gd name="connsiteX5" fmla="*/ 3343374 w 4115033"/>
                <a:gd name="connsiteY5" fmla="*/ 2446973 h 5313685"/>
                <a:gd name="connsiteX6" fmla="*/ 3336993 w 4115033"/>
                <a:gd name="connsiteY6" fmla="*/ 2452974 h 5313685"/>
                <a:gd name="connsiteX7" fmla="*/ 3278128 w 4115033"/>
                <a:gd name="connsiteY7" fmla="*/ 2509933 h 5313685"/>
                <a:gd name="connsiteX8" fmla="*/ 3204024 w 4115033"/>
                <a:gd name="connsiteY8" fmla="*/ 2579371 h 5313685"/>
                <a:gd name="connsiteX9" fmla="*/ 3055815 w 4115033"/>
                <a:gd name="connsiteY9" fmla="*/ 2718150 h 5313685"/>
                <a:gd name="connsiteX10" fmla="*/ 2759397 w 4115033"/>
                <a:gd name="connsiteY10" fmla="*/ 2995708 h 5313685"/>
                <a:gd name="connsiteX11" fmla="*/ 2600329 w 4115033"/>
                <a:gd name="connsiteY11" fmla="*/ 3143822 h 5313685"/>
                <a:gd name="connsiteX12" fmla="*/ 2420497 w 4115033"/>
                <a:gd name="connsiteY12" fmla="*/ 3314224 h 5313685"/>
                <a:gd name="connsiteX13" fmla="*/ 2199327 w 4115033"/>
                <a:gd name="connsiteY13" fmla="*/ 3519679 h 5313685"/>
                <a:gd name="connsiteX14" fmla="*/ 1775369 w 4115033"/>
                <a:gd name="connsiteY14" fmla="*/ 3663220 h 5313685"/>
                <a:gd name="connsiteX15" fmla="*/ 1410466 w 4115033"/>
                <a:gd name="connsiteY15" fmla="*/ 3654362 h 5313685"/>
                <a:gd name="connsiteX16" fmla="*/ 1125478 w 4115033"/>
                <a:gd name="connsiteY16" fmla="*/ 3558350 h 5313685"/>
                <a:gd name="connsiteX17" fmla="*/ 689995 w 4115033"/>
                <a:gd name="connsiteY17" fmla="*/ 3271171 h 5313685"/>
                <a:gd name="connsiteX18" fmla="*/ 543215 w 4115033"/>
                <a:gd name="connsiteY18" fmla="*/ 3154966 h 5313685"/>
                <a:gd name="connsiteX19" fmla="*/ 264037 w 4115033"/>
                <a:gd name="connsiteY19" fmla="*/ 2915508 h 5313685"/>
                <a:gd name="connsiteX20" fmla="*/ 98492 w 4115033"/>
                <a:gd name="connsiteY20" fmla="*/ 2739200 h 5313685"/>
                <a:gd name="connsiteX21" fmla="*/ 6671 w 4115033"/>
                <a:gd name="connsiteY21" fmla="*/ 2594420 h 5313685"/>
                <a:gd name="connsiteX22" fmla="*/ 21435 w 4115033"/>
                <a:gd name="connsiteY22" fmla="*/ 2434209 h 5313685"/>
                <a:gd name="connsiteX23" fmla="*/ 110399 w 4115033"/>
                <a:gd name="connsiteY23" fmla="*/ 2383155 h 5313685"/>
                <a:gd name="connsiteX24" fmla="*/ 141641 w 4115033"/>
                <a:gd name="connsiteY24" fmla="*/ 2396014 h 5313685"/>
                <a:gd name="connsiteX25" fmla="*/ 321663 w 4115033"/>
                <a:gd name="connsiteY25" fmla="*/ 2842737 h 5313685"/>
                <a:gd name="connsiteX26" fmla="*/ 554740 w 4115033"/>
                <a:gd name="connsiteY26" fmla="*/ 2943416 h 5313685"/>
                <a:gd name="connsiteX27" fmla="*/ 756194 w 4115033"/>
                <a:gd name="connsiteY27" fmla="*/ 2764822 h 5313685"/>
                <a:gd name="connsiteX28" fmla="*/ 1066137 w 4115033"/>
                <a:gd name="connsiteY28" fmla="*/ 2177416 h 5313685"/>
                <a:gd name="connsiteX29" fmla="*/ 1072805 w 4115033"/>
                <a:gd name="connsiteY29" fmla="*/ 1920621 h 5313685"/>
                <a:gd name="connsiteX30" fmla="*/ 1053279 w 4115033"/>
                <a:gd name="connsiteY30" fmla="*/ 1910334 h 5313685"/>
                <a:gd name="connsiteX31" fmla="*/ 1040134 w 4115033"/>
                <a:gd name="connsiteY31" fmla="*/ 1910620 h 5313685"/>
                <a:gd name="connsiteX32" fmla="*/ 1038801 w 4115033"/>
                <a:gd name="connsiteY32" fmla="*/ 1852137 h 5313685"/>
                <a:gd name="connsiteX33" fmla="*/ 1119954 w 4115033"/>
                <a:gd name="connsiteY33" fmla="*/ 1911477 h 5313685"/>
                <a:gd name="connsiteX34" fmla="*/ 1206060 w 4115033"/>
                <a:gd name="connsiteY34" fmla="*/ 1985677 h 5313685"/>
                <a:gd name="connsiteX35" fmla="*/ 1500572 w 4115033"/>
                <a:gd name="connsiteY35" fmla="*/ 2152841 h 5313685"/>
                <a:gd name="connsiteX36" fmla="*/ 1670213 w 4115033"/>
                <a:gd name="connsiteY36" fmla="*/ 2117503 h 5313685"/>
                <a:gd name="connsiteX37" fmla="*/ 1820232 w 4115033"/>
                <a:gd name="connsiteY37" fmla="*/ 2017872 h 5313685"/>
                <a:gd name="connsiteX38" fmla="*/ 1901956 w 4115033"/>
                <a:gd name="connsiteY38" fmla="*/ 1954340 h 5313685"/>
                <a:gd name="connsiteX39" fmla="*/ 2162941 w 4115033"/>
                <a:gd name="connsiteY39" fmla="*/ 1727740 h 5313685"/>
                <a:gd name="connsiteX40" fmla="*/ 2425260 w 4115033"/>
                <a:gd name="connsiteY40" fmla="*/ 1466279 h 5313685"/>
                <a:gd name="connsiteX41" fmla="*/ 2620903 w 4115033"/>
                <a:gd name="connsiteY41" fmla="*/ 1245108 h 5313685"/>
                <a:gd name="connsiteX42" fmla="*/ 2795877 w 4115033"/>
                <a:gd name="connsiteY42" fmla="*/ 1028415 h 5313685"/>
                <a:gd name="connsiteX43" fmla="*/ 2963327 w 4115033"/>
                <a:gd name="connsiteY43" fmla="*/ 733521 h 5313685"/>
                <a:gd name="connsiteX44" fmla="*/ 3094867 w 4115033"/>
                <a:gd name="connsiteY44" fmla="*/ 320993 h 5313685"/>
                <a:gd name="connsiteX45" fmla="*/ 3097534 w 4115033"/>
                <a:gd name="connsiteY45" fmla="*/ 307563 h 5313685"/>
                <a:gd name="connsiteX46" fmla="*/ 3103820 w 4115033"/>
                <a:gd name="connsiteY46" fmla="*/ 264795 h 5313685"/>
                <a:gd name="connsiteX47" fmla="*/ 3111250 w 4115033"/>
                <a:gd name="connsiteY47" fmla="*/ 258795 h 5313685"/>
                <a:gd name="connsiteX48" fmla="*/ 3738376 w 4115033"/>
                <a:gd name="connsiteY48" fmla="*/ 0 h 5313685"/>
                <a:gd name="connsiteX0" fmla="*/ 4093754 w 4115033"/>
                <a:gd name="connsiteY0" fmla="*/ 4444270 h 5243104"/>
                <a:gd name="connsiteX1" fmla="*/ 4090706 w 4115033"/>
                <a:gd name="connsiteY1" fmla="*/ 4466273 h 5243104"/>
                <a:gd name="connsiteX2" fmla="*/ 3778190 w 4115033"/>
                <a:gd name="connsiteY2" fmla="*/ 5243104 h 5243104"/>
                <a:gd name="connsiteX3" fmla="*/ 3355852 w 4115033"/>
                <a:gd name="connsiteY3" fmla="*/ 2434876 h 5243104"/>
                <a:gd name="connsiteX4" fmla="*/ 3352995 w 4115033"/>
                <a:gd name="connsiteY4" fmla="*/ 2437638 h 5243104"/>
                <a:gd name="connsiteX5" fmla="*/ 3343374 w 4115033"/>
                <a:gd name="connsiteY5" fmla="*/ 2446973 h 5243104"/>
                <a:gd name="connsiteX6" fmla="*/ 3336993 w 4115033"/>
                <a:gd name="connsiteY6" fmla="*/ 2452974 h 5243104"/>
                <a:gd name="connsiteX7" fmla="*/ 3278128 w 4115033"/>
                <a:gd name="connsiteY7" fmla="*/ 2509933 h 5243104"/>
                <a:gd name="connsiteX8" fmla="*/ 3204024 w 4115033"/>
                <a:gd name="connsiteY8" fmla="*/ 2579371 h 5243104"/>
                <a:gd name="connsiteX9" fmla="*/ 3055815 w 4115033"/>
                <a:gd name="connsiteY9" fmla="*/ 2718150 h 5243104"/>
                <a:gd name="connsiteX10" fmla="*/ 2759397 w 4115033"/>
                <a:gd name="connsiteY10" fmla="*/ 2995708 h 5243104"/>
                <a:gd name="connsiteX11" fmla="*/ 2600329 w 4115033"/>
                <a:gd name="connsiteY11" fmla="*/ 3143822 h 5243104"/>
                <a:gd name="connsiteX12" fmla="*/ 2420497 w 4115033"/>
                <a:gd name="connsiteY12" fmla="*/ 3314224 h 5243104"/>
                <a:gd name="connsiteX13" fmla="*/ 2199327 w 4115033"/>
                <a:gd name="connsiteY13" fmla="*/ 3519679 h 5243104"/>
                <a:gd name="connsiteX14" fmla="*/ 1775369 w 4115033"/>
                <a:gd name="connsiteY14" fmla="*/ 3663220 h 5243104"/>
                <a:gd name="connsiteX15" fmla="*/ 1410466 w 4115033"/>
                <a:gd name="connsiteY15" fmla="*/ 3654362 h 5243104"/>
                <a:gd name="connsiteX16" fmla="*/ 1125478 w 4115033"/>
                <a:gd name="connsiteY16" fmla="*/ 3558350 h 5243104"/>
                <a:gd name="connsiteX17" fmla="*/ 689995 w 4115033"/>
                <a:gd name="connsiteY17" fmla="*/ 3271171 h 5243104"/>
                <a:gd name="connsiteX18" fmla="*/ 543215 w 4115033"/>
                <a:gd name="connsiteY18" fmla="*/ 3154966 h 5243104"/>
                <a:gd name="connsiteX19" fmla="*/ 264037 w 4115033"/>
                <a:gd name="connsiteY19" fmla="*/ 2915508 h 5243104"/>
                <a:gd name="connsiteX20" fmla="*/ 98492 w 4115033"/>
                <a:gd name="connsiteY20" fmla="*/ 2739200 h 5243104"/>
                <a:gd name="connsiteX21" fmla="*/ 6671 w 4115033"/>
                <a:gd name="connsiteY21" fmla="*/ 2594420 h 5243104"/>
                <a:gd name="connsiteX22" fmla="*/ 21435 w 4115033"/>
                <a:gd name="connsiteY22" fmla="*/ 2434209 h 5243104"/>
                <a:gd name="connsiteX23" fmla="*/ 110399 w 4115033"/>
                <a:gd name="connsiteY23" fmla="*/ 2383155 h 5243104"/>
                <a:gd name="connsiteX24" fmla="*/ 141641 w 4115033"/>
                <a:gd name="connsiteY24" fmla="*/ 2396014 h 5243104"/>
                <a:gd name="connsiteX25" fmla="*/ 321663 w 4115033"/>
                <a:gd name="connsiteY25" fmla="*/ 2842737 h 5243104"/>
                <a:gd name="connsiteX26" fmla="*/ 554740 w 4115033"/>
                <a:gd name="connsiteY26" fmla="*/ 2943416 h 5243104"/>
                <a:gd name="connsiteX27" fmla="*/ 756194 w 4115033"/>
                <a:gd name="connsiteY27" fmla="*/ 2764822 h 5243104"/>
                <a:gd name="connsiteX28" fmla="*/ 1066137 w 4115033"/>
                <a:gd name="connsiteY28" fmla="*/ 2177416 h 5243104"/>
                <a:gd name="connsiteX29" fmla="*/ 1072805 w 4115033"/>
                <a:gd name="connsiteY29" fmla="*/ 1920621 h 5243104"/>
                <a:gd name="connsiteX30" fmla="*/ 1053279 w 4115033"/>
                <a:gd name="connsiteY30" fmla="*/ 1910334 h 5243104"/>
                <a:gd name="connsiteX31" fmla="*/ 1040134 w 4115033"/>
                <a:gd name="connsiteY31" fmla="*/ 1910620 h 5243104"/>
                <a:gd name="connsiteX32" fmla="*/ 1038801 w 4115033"/>
                <a:gd name="connsiteY32" fmla="*/ 1852137 h 5243104"/>
                <a:gd name="connsiteX33" fmla="*/ 1119954 w 4115033"/>
                <a:gd name="connsiteY33" fmla="*/ 1911477 h 5243104"/>
                <a:gd name="connsiteX34" fmla="*/ 1206060 w 4115033"/>
                <a:gd name="connsiteY34" fmla="*/ 1985677 h 5243104"/>
                <a:gd name="connsiteX35" fmla="*/ 1500572 w 4115033"/>
                <a:gd name="connsiteY35" fmla="*/ 2152841 h 5243104"/>
                <a:gd name="connsiteX36" fmla="*/ 1670213 w 4115033"/>
                <a:gd name="connsiteY36" fmla="*/ 2117503 h 5243104"/>
                <a:gd name="connsiteX37" fmla="*/ 1820232 w 4115033"/>
                <a:gd name="connsiteY37" fmla="*/ 2017872 h 5243104"/>
                <a:gd name="connsiteX38" fmla="*/ 1901956 w 4115033"/>
                <a:gd name="connsiteY38" fmla="*/ 1954340 h 5243104"/>
                <a:gd name="connsiteX39" fmla="*/ 2162941 w 4115033"/>
                <a:gd name="connsiteY39" fmla="*/ 1727740 h 5243104"/>
                <a:gd name="connsiteX40" fmla="*/ 2425260 w 4115033"/>
                <a:gd name="connsiteY40" fmla="*/ 1466279 h 5243104"/>
                <a:gd name="connsiteX41" fmla="*/ 2620903 w 4115033"/>
                <a:gd name="connsiteY41" fmla="*/ 1245108 h 5243104"/>
                <a:gd name="connsiteX42" fmla="*/ 2795877 w 4115033"/>
                <a:gd name="connsiteY42" fmla="*/ 1028415 h 5243104"/>
                <a:gd name="connsiteX43" fmla="*/ 2963327 w 4115033"/>
                <a:gd name="connsiteY43" fmla="*/ 733521 h 5243104"/>
                <a:gd name="connsiteX44" fmla="*/ 3094867 w 4115033"/>
                <a:gd name="connsiteY44" fmla="*/ 320993 h 5243104"/>
                <a:gd name="connsiteX45" fmla="*/ 3097534 w 4115033"/>
                <a:gd name="connsiteY45" fmla="*/ 307563 h 5243104"/>
                <a:gd name="connsiteX46" fmla="*/ 3103820 w 4115033"/>
                <a:gd name="connsiteY46" fmla="*/ 264795 h 5243104"/>
                <a:gd name="connsiteX47" fmla="*/ 3111250 w 4115033"/>
                <a:gd name="connsiteY47" fmla="*/ 258795 h 5243104"/>
                <a:gd name="connsiteX48" fmla="*/ 3738376 w 4115033"/>
                <a:gd name="connsiteY48" fmla="*/ 0 h 5243104"/>
                <a:gd name="connsiteX0" fmla="*/ 4093754 w 4247676"/>
                <a:gd name="connsiteY0" fmla="*/ 4444270 h 5282024"/>
                <a:gd name="connsiteX1" fmla="*/ 4238752 w 4247676"/>
                <a:gd name="connsiteY1" fmla="*/ 5223919 h 5282024"/>
                <a:gd name="connsiteX2" fmla="*/ 3778190 w 4247676"/>
                <a:gd name="connsiteY2" fmla="*/ 5243104 h 5282024"/>
                <a:gd name="connsiteX3" fmla="*/ 3355852 w 4247676"/>
                <a:gd name="connsiteY3" fmla="*/ 2434876 h 5282024"/>
                <a:gd name="connsiteX4" fmla="*/ 3352995 w 4247676"/>
                <a:gd name="connsiteY4" fmla="*/ 2437638 h 5282024"/>
                <a:gd name="connsiteX5" fmla="*/ 3343374 w 4247676"/>
                <a:gd name="connsiteY5" fmla="*/ 2446973 h 5282024"/>
                <a:gd name="connsiteX6" fmla="*/ 3336993 w 4247676"/>
                <a:gd name="connsiteY6" fmla="*/ 2452974 h 5282024"/>
                <a:gd name="connsiteX7" fmla="*/ 3278128 w 4247676"/>
                <a:gd name="connsiteY7" fmla="*/ 2509933 h 5282024"/>
                <a:gd name="connsiteX8" fmla="*/ 3204024 w 4247676"/>
                <a:gd name="connsiteY8" fmla="*/ 2579371 h 5282024"/>
                <a:gd name="connsiteX9" fmla="*/ 3055815 w 4247676"/>
                <a:gd name="connsiteY9" fmla="*/ 2718150 h 5282024"/>
                <a:gd name="connsiteX10" fmla="*/ 2759397 w 4247676"/>
                <a:gd name="connsiteY10" fmla="*/ 2995708 h 5282024"/>
                <a:gd name="connsiteX11" fmla="*/ 2600329 w 4247676"/>
                <a:gd name="connsiteY11" fmla="*/ 3143822 h 5282024"/>
                <a:gd name="connsiteX12" fmla="*/ 2420497 w 4247676"/>
                <a:gd name="connsiteY12" fmla="*/ 3314224 h 5282024"/>
                <a:gd name="connsiteX13" fmla="*/ 2199327 w 4247676"/>
                <a:gd name="connsiteY13" fmla="*/ 3519679 h 5282024"/>
                <a:gd name="connsiteX14" fmla="*/ 1775369 w 4247676"/>
                <a:gd name="connsiteY14" fmla="*/ 3663220 h 5282024"/>
                <a:gd name="connsiteX15" fmla="*/ 1410466 w 4247676"/>
                <a:gd name="connsiteY15" fmla="*/ 3654362 h 5282024"/>
                <a:gd name="connsiteX16" fmla="*/ 1125478 w 4247676"/>
                <a:gd name="connsiteY16" fmla="*/ 3558350 h 5282024"/>
                <a:gd name="connsiteX17" fmla="*/ 689995 w 4247676"/>
                <a:gd name="connsiteY17" fmla="*/ 3271171 h 5282024"/>
                <a:gd name="connsiteX18" fmla="*/ 543215 w 4247676"/>
                <a:gd name="connsiteY18" fmla="*/ 3154966 h 5282024"/>
                <a:gd name="connsiteX19" fmla="*/ 264037 w 4247676"/>
                <a:gd name="connsiteY19" fmla="*/ 2915508 h 5282024"/>
                <a:gd name="connsiteX20" fmla="*/ 98492 w 4247676"/>
                <a:gd name="connsiteY20" fmla="*/ 2739200 h 5282024"/>
                <a:gd name="connsiteX21" fmla="*/ 6671 w 4247676"/>
                <a:gd name="connsiteY21" fmla="*/ 2594420 h 5282024"/>
                <a:gd name="connsiteX22" fmla="*/ 21435 w 4247676"/>
                <a:gd name="connsiteY22" fmla="*/ 2434209 h 5282024"/>
                <a:gd name="connsiteX23" fmla="*/ 110399 w 4247676"/>
                <a:gd name="connsiteY23" fmla="*/ 2383155 h 5282024"/>
                <a:gd name="connsiteX24" fmla="*/ 141641 w 4247676"/>
                <a:gd name="connsiteY24" fmla="*/ 2396014 h 5282024"/>
                <a:gd name="connsiteX25" fmla="*/ 321663 w 4247676"/>
                <a:gd name="connsiteY25" fmla="*/ 2842737 h 5282024"/>
                <a:gd name="connsiteX26" fmla="*/ 554740 w 4247676"/>
                <a:gd name="connsiteY26" fmla="*/ 2943416 h 5282024"/>
                <a:gd name="connsiteX27" fmla="*/ 756194 w 4247676"/>
                <a:gd name="connsiteY27" fmla="*/ 2764822 h 5282024"/>
                <a:gd name="connsiteX28" fmla="*/ 1066137 w 4247676"/>
                <a:gd name="connsiteY28" fmla="*/ 2177416 h 5282024"/>
                <a:gd name="connsiteX29" fmla="*/ 1072805 w 4247676"/>
                <a:gd name="connsiteY29" fmla="*/ 1920621 h 5282024"/>
                <a:gd name="connsiteX30" fmla="*/ 1053279 w 4247676"/>
                <a:gd name="connsiteY30" fmla="*/ 1910334 h 5282024"/>
                <a:gd name="connsiteX31" fmla="*/ 1040134 w 4247676"/>
                <a:gd name="connsiteY31" fmla="*/ 1910620 h 5282024"/>
                <a:gd name="connsiteX32" fmla="*/ 1038801 w 4247676"/>
                <a:gd name="connsiteY32" fmla="*/ 1852137 h 5282024"/>
                <a:gd name="connsiteX33" fmla="*/ 1119954 w 4247676"/>
                <a:gd name="connsiteY33" fmla="*/ 1911477 h 5282024"/>
                <a:gd name="connsiteX34" fmla="*/ 1206060 w 4247676"/>
                <a:gd name="connsiteY34" fmla="*/ 1985677 h 5282024"/>
                <a:gd name="connsiteX35" fmla="*/ 1500572 w 4247676"/>
                <a:gd name="connsiteY35" fmla="*/ 2152841 h 5282024"/>
                <a:gd name="connsiteX36" fmla="*/ 1670213 w 4247676"/>
                <a:gd name="connsiteY36" fmla="*/ 2117503 h 5282024"/>
                <a:gd name="connsiteX37" fmla="*/ 1820232 w 4247676"/>
                <a:gd name="connsiteY37" fmla="*/ 2017872 h 5282024"/>
                <a:gd name="connsiteX38" fmla="*/ 1901956 w 4247676"/>
                <a:gd name="connsiteY38" fmla="*/ 1954340 h 5282024"/>
                <a:gd name="connsiteX39" fmla="*/ 2162941 w 4247676"/>
                <a:gd name="connsiteY39" fmla="*/ 1727740 h 5282024"/>
                <a:gd name="connsiteX40" fmla="*/ 2425260 w 4247676"/>
                <a:gd name="connsiteY40" fmla="*/ 1466279 h 5282024"/>
                <a:gd name="connsiteX41" fmla="*/ 2620903 w 4247676"/>
                <a:gd name="connsiteY41" fmla="*/ 1245108 h 5282024"/>
                <a:gd name="connsiteX42" fmla="*/ 2795877 w 4247676"/>
                <a:gd name="connsiteY42" fmla="*/ 1028415 h 5282024"/>
                <a:gd name="connsiteX43" fmla="*/ 2963327 w 4247676"/>
                <a:gd name="connsiteY43" fmla="*/ 733521 h 5282024"/>
                <a:gd name="connsiteX44" fmla="*/ 3094867 w 4247676"/>
                <a:gd name="connsiteY44" fmla="*/ 320993 h 5282024"/>
                <a:gd name="connsiteX45" fmla="*/ 3097534 w 4247676"/>
                <a:gd name="connsiteY45" fmla="*/ 307563 h 5282024"/>
                <a:gd name="connsiteX46" fmla="*/ 3103820 w 4247676"/>
                <a:gd name="connsiteY46" fmla="*/ 264795 h 5282024"/>
                <a:gd name="connsiteX47" fmla="*/ 3111250 w 4247676"/>
                <a:gd name="connsiteY47" fmla="*/ 258795 h 5282024"/>
                <a:gd name="connsiteX48" fmla="*/ 3738376 w 4247676"/>
                <a:gd name="connsiteY48" fmla="*/ 0 h 5282024"/>
                <a:gd name="connsiteX0" fmla="*/ 4093754 w 4247676"/>
                <a:gd name="connsiteY0" fmla="*/ 4444270 h 5243104"/>
                <a:gd name="connsiteX1" fmla="*/ 4238752 w 4247676"/>
                <a:gd name="connsiteY1" fmla="*/ 5223919 h 5243104"/>
                <a:gd name="connsiteX2" fmla="*/ 3778190 w 4247676"/>
                <a:gd name="connsiteY2" fmla="*/ 5243104 h 5243104"/>
                <a:gd name="connsiteX3" fmla="*/ 3355852 w 4247676"/>
                <a:gd name="connsiteY3" fmla="*/ 2434876 h 5243104"/>
                <a:gd name="connsiteX4" fmla="*/ 3352995 w 4247676"/>
                <a:gd name="connsiteY4" fmla="*/ 2437638 h 5243104"/>
                <a:gd name="connsiteX5" fmla="*/ 3343374 w 4247676"/>
                <a:gd name="connsiteY5" fmla="*/ 2446973 h 5243104"/>
                <a:gd name="connsiteX6" fmla="*/ 3336993 w 4247676"/>
                <a:gd name="connsiteY6" fmla="*/ 2452974 h 5243104"/>
                <a:gd name="connsiteX7" fmla="*/ 3278128 w 4247676"/>
                <a:gd name="connsiteY7" fmla="*/ 2509933 h 5243104"/>
                <a:gd name="connsiteX8" fmla="*/ 3204024 w 4247676"/>
                <a:gd name="connsiteY8" fmla="*/ 2579371 h 5243104"/>
                <a:gd name="connsiteX9" fmla="*/ 3055815 w 4247676"/>
                <a:gd name="connsiteY9" fmla="*/ 2718150 h 5243104"/>
                <a:gd name="connsiteX10" fmla="*/ 2759397 w 4247676"/>
                <a:gd name="connsiteY10" fmla="*/ 2995708 h 5243104"/>
                <a:gd name="connsiteX11" fmla="*/ 2600329 w 4247676"/>
                <a:gd name="connsiteY11" fmla="*/ 3143822 h 5243104"/>
                <a:gd name="connsiteX12" fmla="*/ 2420497 w 4247676"/>
                <a:gd name="connsiteY12" fmla="*/ 3314224 h 5243104"/>
                <a:gd name="connsiteX13" fmla="*/ 2199327 w 4247676"/>
                <a:gd name="connsiteY13" fmla="*/ 3519679 h 5243104"/>
                <a:gd name="connsiteX14" fmla="*/ 1775369 w 4247676"/>
                <a:gd name="connsiteY14" fmla="*/ 3663220 h 5243104"/>
                <a:gd name="connsiteX15" fmla="*/ 1410466 w 4247676"/>
                <a:gd name="connsiteY15" fmla="*/ 3654362 h 5243104"/>
                <a:gd name="connsiteX16" fmla="*/ 1125478 w 4247676"/>
                <a:gd name="connsiteY16" fmla="*/ 3558350 h 5243104"/>
                <a:gd name="connsiteX17" fmla="*/ 689995 w 4247676"/>
                <a:gd name="connsiteY17" fmla="*/ 3271171 h 5243104"/>
                <a:gd name="connsiteX18" fmla="*/ 543215 w 4247676"/>
                <a:gd name="connsiteY18" fmla="*/ 3154966 h 5243104"/>
                <a:gd name="connsiteX19" fmla="*/ 264037 w 4247676"/>
                <a:gd name="connsiteY19" fmla="*/ 2915508 h 5243104"/>
                <a:gd name="connsiteX20" fmla="*/ 98492 w 4247676"/>
                <a:gd name="connsiteY20" fmla="*/ 2739200 h 5243104"/>
                <a:gd name="connsiteX21" fmla="*/ 6671 w 4247676"/>
                <a:gd name="connsiteY21" fmla="*/ 2594420 h 5243104"/>
                <a:gd name="connsiteX22" fmla="*/ 21435 w 4247676"/>
                <a:gd name="connsiteY22" fmla="*/ 2434209 h 5243104"/>
                <a:gd name="connsiteX23" fmla="*/ 110399 w 4247676"/>
                <a:gd name="connsiteY23" fmla="*/ 2383155 h 5243104"/>
                <a:gd name="connsiteX24" fmla="*/ 141641 w 4247676"/>
                <a:gd name="connsiteY24" fmla="*/ 2396014 h 5243104"/>
                <a:gd name="connsiteX25" fmla="*/ 321663 w 4247676"/>
                <a:gd name="connsiteY25" fmla="*/ 2842737 h 5243104"/>
                <a:gd name="connsiteX26" fmla="*/ 554740 w 4247676"/>
                <a:gd name="connsiteY26" fmla="*/ 2943416 h 5243104"/>
                <a:gd name="connsiteX27" fmla="*/ 756194 w 4247676"/>
                <a:gd name="connsiteY27" fmla="*/ 2764822 h 5243104"/>
                <a:gd name="connsiteX28" fmla="*/ 1066137 w 4247676"/>
                <a:gd name="connsiteY28" fmla="*/ 2177416 h 5243104"/>
                <a:gd name="connsiteX29" fmla="*/ 1072805 w 4247676"/>
                <a:gd name="connsiteY29" fmla="*/ 1920621 h 5243104"/>
                <a:gd name="connsiteX30" fmla="*/ 1053279 w 4247676"/>
                <a:gd name="connsiteY30" fmla="*/ 1910334 h 5243104"/>
                <a:gd name="connsiteX31" fmla="*/ 1040134 w 4247676"/>
                <a:gd name="connsiteY31" fmla="*/ 1910620 h 5243104"/>
                <a:gd name="connsiteX32" fmla="*/ 1038801 w 4247676"/>
                <a:gd name="connsiteY32" fmla="*/ 1852137 h 5243104"/>
                <a:gd name="connsiteX33" fmla="*/ 1119954 w 4247676"/>
                <a:gd name="connsiteY33" fmla="*/ 1911477 h 5243104"/>
                <a:gd name="connsiteX34" fmla="*/ 1206060 w 4247676"/>
                <a:gd name="connsiteY34" fmla="*/ 1985677 h 5243104"/>
                <a:gd name="connsiteX35" fmla="*/ 1500572 w 4247676"/>
                <a:gd name="connsiteY35" fmla="*/ 2152841 h 5243104"/>
                <a:gd name="connsiteX36" fmla="*/ 1670213 w 4247676"/>
                <a:gd name="connsiteY36" fmla="*/ 2117503 h 5243104"/>
                <a:gd name="connsiteX37" fmla="*/ 1820232 w 4247676"/>
                <a:gd name="connsiteY37" fmla="*/ 2017872 h 5243104"/>
                <a:gd name="connsiteX38" fmla="*/ 1901956 w 4247676"/>
                <a:gd name="connsiteY38" fmla="*/ 1954340 h 5243104"/>
                <a:gd name="connsiteX39" fmla="*/ 2162941 w 4247676"/>
                <a:gd name="connsiteY39" fmla="*/ 1727740 h 5243104"/>
                <a:gd name="connsiteX40" fmla="*/ 2425260 w 4247676"/>
                <a:gd name="connsiteY40" fmla="*/ 1466279 h 5243104"/>
                <a:gd name="connsiteX41" fmla="*/ 2620903 w 4247676"/>
                <a:gd name="connsiteY41" fmla="*/ 1245108 h 5243104"/>
                <a:gd name="connsiteX42" fmla="*/ 2795877 w 4247676"/>
                <a:gd name="connsiteY42" fmla="*/ 1028415 h 5243104"/>
                <a:gd name="connsiteX43" fmla="*/ 2963327 w 4247676"/>
                <a:gd name="connsiteY43" fmla="*/ 733521 h 5243104"/>
                <a:gd name="connsiteX44" fmla="*/ 3094867 w 4247676"/>
                <a:gd name="connsiteY44" fmla="*/ 320993 h 5243104"/>
                <a:gd name="connsiteX45" fmla="*/ 3097534 w 4247676"/>
                <a:gd name="connsiteY45" fmla="*/ 307563 h 5243104"/>
                <a:gd name="connsiteX46" fmla="*/ 3103820 w 4247676"/>
                <a:gd name="connsiteY46" fmla="*/ 264795 h 5243104"/>
                <a:gd name="connsiteX47" fmla="*/ 3111250 w 4247676"/>
                <a:gd name="connsiteY47" fmla="*/ 258795 h 5243104"/>
                <a:gd name="connsiteX48" fmla="*/ 3738376 w 4247676"/>
                <a:gd name="connsiteY48" fmla="*/ 0 h 5243104"/>
                <a:gd name="connsiteX0" fmla="*/ 4238752 w 4238752"/>
                <a:gd name="connsiteY0" fmla="*/ 5223919 h 5243104"/>
                <a:gd name="connsiteX1" fmla="*/ 3778190 w 4238752"/>
                <a:gd name="connsiteY1" fmla="*/ 5243104 h 5243104"/>
                <a:gd name="connsiteX2" fmla="*/ 3355852 w 4238752"/>
                <a:gd name="connsiteY2" fmla="*/ 2434876 h 5243104"/>
                <a:gd name="connsiteX3" fmla="*/ 3352995 w 4238752"/>
                <a:gd name="connsiteY3" fmla="*/ 2437638 h 5243104"/>
                <a:gd name="connsiteX4" fmla="*/ 3343374 w 4238752"/>
                <a:gd name="connsiteY4" fmla="*/ 2446973 h 5243104"/>
                <a:gd name="connsiteX5" fmla="*/ 3336993 w 4238752"/>
                <a:gd name="connsiteY5" fmla="*/ 2452974 h 5243104"/>
                <a:gd name="connsiteX6" fmla="*/ 3278128 w 4238752"/>
                <a:gd name="connsiteY6" fmla="*/ 2509933 h 5243104"/>
                <a:gd name="connsiteX7" fmla="*/ 3204024 w 4238752"/>
                <a:gd name="connsiteY7" fmla="*/ 2579371 h 5243104"/>
                <a:gd name="connsiteX8" fmla="*/ 3055815 w 4238752"/>
                <a:gd name="connsiteY8" fmla="*/ 2718150 h 5243104"/>
                <a:gd name="connsiteX9" fmla="*/ 2759397 w 4238752"/>
                <a:gd name="connsiteY9" fmla="*/ 2995708 h 5243104"/>
                <a:gd name="connsiteX10" fmla="*/ 2600329 w 4238752"/>
                <a:gd name="connsiteY10" fmla="*/ 3143822 h 5243104"/>
                <a:gd name="connsiteX11" fmla="*/ 2420497 w 4238752"/>
                <a:gd name="connsiteY11" fmla="*/ 3314224 h 5243104"/>
                <a:gd name="connsiteX12" fmla="*/ 2199327 w 4238752"/>
                <a:gd name="connsiteY12" fmla="*/ 3519679 h 5243104"/>
                <a:gd name="connsiteX13" fmla="*/ 1775369 w 4238752"/>
                <a:gd name="connsiteY13" fmla="*/ 3663220 h 5243104"/>
                <a:gd name="connsiteX14" fmla="*/ 1410466 w 4238752"/>
                <a:gd name="connsiteY14" fmla="*/ 3654362 h 5243104"/>
                <a:gd name="connsiteX15" fmla="*/ 1125478 w 4238752"/>
                <a:gd name="connsiteY15" fmla="*/ 3558350 h 5243104"/>
                <a:gd name="connsiteX16" fmla="*/ 689995 w 4238752"/>
                <a:gd name="connsiteY16" fmla="*/ 3271171 h 5243104"/>
                <a:gd name="connsiteX17" fmla="*/ 543215 w 4238752"/>
                <a:gd name="connsiteY17" fmla="*/ 3154966 h 5243104"/>
                <a:gd name="connsiteX18" fmla="*/ 264037 w 4238752"/>
                <a:gd name="connsiteY18" fmla="*/ 2915508 h 5243104"/>
                <a:gd name="connsiteX19" fmla="*/ 98492 w 4238752"/>
                <a:gd name="connsiteY19" fmla="*/ 2739200 h 5243104"/>
                <a:gd name="connsiteX20" fmla="*/ 6671 w 4238752"/>
                <a:gd name="connsiteY20" fmla="*/ 2594420 h 5243104"/>
                <a:gd name="connsiteX21" fmla="*/ 21435 w 4238752"/>
                <a:gd name="connsiteY21" fmla="*/ 2434209 h 5243104"/>
                <a:gd name="connsiteX22" fmla="*/ 110399 w 4238752"/>
                <a:gd name="connsiteY22" fmla="*/ 2383155 h 5243104"/>
                <a:gd name="connsiteX23" fmla="*/ 141641 w 4238752"/>
                <a:gd name="connsiteY23" fmla="*/ 2396014 h 5243104"/>
                <a:gd name="connsiteX24" fmla="*/ 321663 w 4238752"/>
                <a:gd name="connsiteY24" fmla="*/ 2842737 h 5243104"/>
                <a:gd name="connsiteX25" fmla="*/ 554740 w 4238752"/>
                <a:gd name="connsiteY25" fmla="*/ 2943416 h 5243104"/>
                <a:gd name="connsiteX26" fmla="*/ 756194 w 4238752"/>
                <a:gd name="connsiteY26" fmla="*/ 2764822 h 5243104"/>
                <a:gd name="connsiteX27" fmla="*/ 1066137 w 4238752"/>
                <a:gd name="connsiteY27" fmla="*/ 2177416 h 5243104"/>
                <a:gd name="connsiteX28" fmla="*/ 1072805 w 4238752"/>
                <a:gd name="connsiteY28" fmla="*/ 1920621 h 5243104"/>
                <a:gd name="connsiteX29" fmla="*/ 1053279 w 4238752"/>
                <a:gd name="connsiteY29" fmla="*/ 1910334 h 5243104"/>
                <a:gd name="connsiteX30" fmla="*/ 1040134 w 4238752"/>
                <a:gd name="connsiteY30" fmla="*/ 1910620 h 5243104"/>
                <a:gd name="connsiteX31" fmla="*/ 1038801 w 4238752"/>
                <a:gd name="connsiteY31" fmla="*/ 1852137 h 5243104"/>
                <a:gd name="connsiteX32" fmla="*/ 1119954 w 4238752"/>
                <a:gd name="connsiteY32" fmla="*/ 1911477 h 5243104"/>
                <a:gd name="connsiteX33" fmla="*/ 1206060 w 4238752"/>
                <a:gd name="connsiteY33" fmla="*/ 1985677 h 5243104"/>
                <a:gd name="connsiteX34" fmla="*/ 1500572 w 4238752"/>
                <a:gd name="connsiteY34" fmla="*/ 2152841 h 5243104"/>
                <a:gd name="connsiteX35" fmla="*/ 1670213 w 4238752"/>
                <a:gd name="connsiteY35" fmla="*/ 2117503 h 5243104"/>
                <a:gd name="connsiteX36" fmla="*/ 1820232 w 4238752"/>
                <a:gd name="connsiteY36" fmla="*/ 2017872 h 5243104"/>
                <a:gd name="connsiteX37" fmla="*/ 1901956 w 4238752"/>
                <a:gd name="connsiteY37" fmla="*/ 1954340 h 5243104"/>
                <a:gd name="connsiteX38" fmla="*/ 2162941 w 4238752"/>
                <a:gd name="connsiteY38" fmla="*/ 1727740 h 5243104"/>
                <a:gd name="connsiteX39" fmla="*/ 2425260 w 4238752"/>
                <a:gd name="connsiteY39" fmla="*/ 1466279 h 5243104"/>
                <a:gd name="connsiteX40" fmla="*/ 2620903 w 4238752"/>
                <a:gd name="connsiteY40" fmla="*/ 1245108 h 5243104"/>
                <a:gd name="connsiteX41" fmla="*/ 2795877 w 4238752"/>
                <a:gd name="connsiteY41" fmla="*/ 1028415 h 5243104"/>
                <a:gd name="connsiteX42" fmla="*/ 2963327 w 4238752"/>
                <a:gd name="connsiteY42" fmla="*/ 733521 h 5243104"/>
                <a:gd name="connsiteX43" fmla="*/ 3094867 w 4238752"/>
                <a:gd name="connsiteY43" fmla="*/ 320993 h 5243104"/>
                <a:gd name="connsiteX44" fmla="*/ 3097534 w 4238752"/>
                <a:gd name="connsiteY44" fmla="*/ 307563 h 5243104"/>
                <a:gd name="connsiteX45" fmla="*/ 3103820 w 4238752"/>
                <a:gd name="connsiteY45" fmla="*/ 264795 h 5243104"/>
                <a:gd name="connsiteX46" fmla="*/ 3111250 w 4238752"/>
                <a:gd name="connsiteY46" fmla="*/ 258795 h 5243104"/>
                <a:gd name="connsiteX47" fmla="*/ 3738376 w 4238752"/>
                <a:gd name="connsiteY47" fmla="*/ 0 h 5243104"/>
                <a:gd name="connsiteX0" fmla="*/ 4238752 w 4269599"/>
                <a:gd name="connsiteY0" fmla="*/ 5502593 h 5521778"/>
                <a:gd name="connsiteX1" fmla="*/ 3778190 w 4269599"/>
                <a:gd name="connsiteY1" fmla="*/ 5521778 h 5521778"/>
                <a:gd name="connsiteX2" fmla="*/ 3355852 w 4269599"/>
                <a:gd name="connsiteY2" fmla="*/ 2713550 h 5521778"/>
                <a:gd name="connsiteX3" fmla="*/ 3352995 w 4269599"/>
                <a:gd name="connsiteY3" fmla="*/ 2716312 h 5521778"/>
                <a:gd name="connsiteX4" fmla="*/ 3343374 w 4269599"/>
                <a:gd name="connsiteY4" fmla="*/ 2725647 h 5521778"/>
                <a:gd name="connsiteX5" fmla="*/ 3336993 w 4269599"/>
                <a:gd name="connsiteY5" fmla="*/ 2731648 h 5521778"/>
                <a:gd name="connsiteX6" fmla="*/ 3278128 w 4269599"/>
                <a:gd name="connsiteY6" fmla="*/ 2788607 h 5521778"/>
                <a:gd name="connsiteX7" fmla="*/ 3204024 w 4269599"/>
                <a:gd name="connsiteY7" fmla="*/ 2858045 h 5521778"/>
                <a:gd name="connsiteX8" fmla="*/ 3055815 w 4269599"/>
                <a:gd name="connsiteY8" fmla="*/ 2996824 h 5521778"/>
                <a:gd name="connsiteX9" fmla="*/ 2759397 w 4269599"/>
                <a:gd name="connsiteY9" fmla="*/ 3274382 h 5521778"/>
                <a:gd name="connsiteX10" fmla="*/ 2600329 w 4269599"/>
                <a:gd name="connsiteY10" fmla="*/ 3422496 h 5521778"/>
                <a:gd name="connsiteX11" fmla="*/ 2420497 w 4269599"/>
                <a:gd name="connsiteY11" fmla="*/ 3592898 h 5521778"/>
                <a:gd name="connsiteX12" fmla="*/ 2199327 w 4269599"/>
                <a:gd name="connsiteY12" fmla="*/ 3798353 h 5521778"/>
                <a:gd name="connsiteX13" fmla="*/ 1775369 w 4269599"/>
                <a:gd name="connsiteY13" fmla="*/ 3941894 h 5521778"/>
                <a:gd name="connsiteX14" fmla="*/ 1410466 w 4269599"/>
                <a:gd name="connsiteY14" fmla="*/ 3933036 h 5521778"/>
                <a:gd name="connsiteX15" fmla="*/ 1125478 w 4269599"/>
                <a:gd name="connsiteY15" fmla="*/ 3837024 h 5521778"/>
                <a:gd name="connsiteX16" fmla="*/ 689995 w 4269599"/>
                <a:gd name="connsiteY16" fmla="*/ 3549845 h 5521778"/>
                <a:gd name="connsiteX17" fmla="*/ 543215 w 4269599"/>
                <a:gd name="connsiteY17" fmla="*/ 3433640 h 5521778"/>
                <a:gd name="connsiteX18" fmla="*/ 264037 w 4269599"/>
                <a:gd name="connsiteY18" fmla="*/ 3194182 h 5521778"/>
                <a:gd name="connsiteX19" fmla="*/ 98492 w 4269599"/>
                <a:gd name="connsiteY19" fmla="*/ 3017874 h 5521778"/>
                <a:gd name="connsiteX20" fmla="*/ 6671 w 4269599"/>
                <a:gd name="connsiteY20" fmla="*/ 2873094 h 5521778"/>
                <a:gd name="connsiteX21" fmla="*/ 21435 w 4269599"/>
                <a:gd name="connsiteY21" fmla="*/ 2712883 h 5521778"/>
                <a:gd name="connsiteX22" fmla="*/ 110399 w 4269599"/>
                <a:gd name="connsiteY22" fmla="*/ 2661829 h 5521778"/>
                <a:gd name="connsiteX23" fmla="*/ 141641 w 4269599"/>
                <a:gd name="connsiteY23" fmla="*/ 2674688 h 5521778"/>
                <a:gd name="connsiteX24" fmla="*/ 321663 w 4269599"/>
                <a:gd name="connsiteY24" fmla="*/ 3121411 h 5521778"/>
                <a:gd name="connsiteX25" fmla="*/ 554740 w 4269599"/>
                <a:gd name="connsiteY25" fmla="*/ 3222090 h 5521778"/>
                <a:gd name="connsiteX26" fmla="*/ 756194 w 4269599"/>
                <a:gd name="connsiteY26" fmla="*/ 3043496 h 5521778"/>
                <a:gd name="connsiteX27" fmla="*/ 1066137 w 4269599"/>
                <a:gd name="connsiteY27" fmla="*/ 2456090 h 5521778"/>
                <a:gd name="connsiteX28" fmla="*/ 1072805 w 4269599"/>
                <a:gd name="connsiteY28" fmla="*/ 2199295 h 5521778"/>
                <a:gd name="connsiteX29" fmla="*/ 1053279 w 4269599"/>
                <a:gd name="connsiteY29" fmla="*/ 2189008 h 5521778"/>
                <a:gd name="connsiteX30" fmla="*/ 1040134 w 4269599"/>
                <a:gd name="connsiteY30" fmla="*/ 2189294 h 5521778"/>
                <a:gd name="connsiteX31" fmla="*/ 1038801 w 4269599"/>
                <a:gd name="connsiteY31" fmla="*/ 2130811 h 5521778"/>
                <a:gd name="connsiteX32" fmla="*/ 1119954 w 4269599"/>
                <a:gd name="connsiteY32" fmla="*/ 2190151 h 5521778"/>
                <a:gd name="connsiteX33" fmla="*/ 1206060 w 4269599"/>
                <a:gd name="connsiteY33" fmla="*/ 2264351 h 5521778"/>
                <a:gd name="connsiteX34" fmla="*/ 1500572 w 4269599"/>
                <a:gd name="connsiteY34" fmla="*/ 2431515 h 5521778"/>
                <a:gd name="connsiteX35" fmla="*/ 1670213 w 4269599"/>
                <a:gd name="connsiteY35" fmla="*/ 2396177 h 5521778"/>
                <a:gd name="connsiteX36" fmla="*/ 1820232 w 4269599"/>
                <a:gd name="connsiteY36" fmla="*/ 2296546 h 5521778"/>
                <a:gd name="connsiteX37" fmla="*/ 1901956 w 4269599"/>
                <a:gd name="connsiteY37" fmla="*/ 2233014 h 5521778"/>
                <a:gd name="connsiteX38" fmla="*/ 2162941 w 4269599"/>
                <a:gd name="connsiteY38" fmla="*/ 2006414 h 5521778"/>
                <a:gd name="connsiteX39" fmla="*/ 2425260 w 4269599"/>
                <a:gd name="connsiteY39" fmla="*/ 1744953 h 5521778"/>
                <a:gd name="connsiteX40" fmla="*/ 2620903 w 4269599"/>
                <a:gd name="connsiteY40" fmla="*/ 1523782 h 5521778"/>
                <a:gd name="connsiteX41" fmla="*/ 2795877 w 4269599"/>
                <a:gd name="connsiteY41" fmla="*/ 1307089 h 5521778"/>
                <a:gd name="connsiteX42" fmla="*/ 2963327 w 4269599"/>
                <a:gd name="connsiteY42" fmla="*/ 1012195 h 5521778"/>
                <a:gd name="connsiteX43" fmla="*/ 3094867 w 4269599"/>
                <a:gd name="connsiteY43" fmla="*/ 599667 h 5521778"/>
                <a:gd name="connsiteX44" fmla="*/ 3097534 w 4269599"/>
                <a:gd name="connsiteY44" fmla="*/ 586237 h 5521778"/>
                <a:gd name="connsiteX45" fmla="*/ 3103820 w 4269599"/>
                <a:gd name="connsiteY45" fmla="*/ 543469 h 5521778"/>
                <a:gd name="connsiteX46" fmla="*/ 3111250 w 4269599"/>
                <a:gd name="connsiteY46" fmla="*/ 537469 h 5521778"/>
                <a:gd name="connsiteX47" fmla="*/ 4269599 w 4269599"/>
                <a:gd name="connsiteY47" fmla="*/ 0 h 5521778"/>
                <a:gd name="connsiteX0" fmla="*/ 4291003 w 4291003"/>
                <a:gd name="connsiteY0" fmla="*/ 5650639 h 5652216"/>
                <a:gd name="connsiteX1" fmla="*/ 3778190 w 4291003"/>
                <a:gd name="connsiteY1" fmla="*/ 5521778 h 5652216"/>
                <a:gd name="connsiteX2" fmla="*/ 3355852 w 4291003"/>
                <a:gd name="connsiteY2" fmla="*/ 2713550 h 5652216"/>
                <a:gd name="connsiteX3" fmla="*/ 3352995 w 4291003"/>
                <a:gd name="connsiteY3" fmla="*/ 2716312 h 5652216"/>
                <a:gd name="connsiteX4" fmla="*/ 3343374 w 4291003"/>
                <a:gd name="connsiteY4" fmla="*/ 2725647 h 5652216"/>
                <a:gd name="connsiteX5" fmla="*/ 3336993 w 4291003"/>
                <a:gd name="connsiteY5" fmla="*/ 2731648 h 5652216"/>
                <a:gd name="connsiteX6" fmla="*/ 3278128 w 4291003"/>
                <a:gd name="connsiteY6" fmla="*/ 2788607 h 5652216"/>
                <a:gd name="connsiteX7" fmla="*/ 3204024 w 4291003"/>
                <a:gd name="connsiteY7" fmla="*/ 2858045 h 5652216"/>
                <a:gd name="connsiteX8" fmla="*/ 3055815 w 4291003"/>
                <a:gd name="connsiteY8" fmla="*/ 2996824 h 5652216"/>
                <a:gd name="connsiteX9" fmla="*/ 2759397 w 4291003"/>
                <a:gd name="connsiteY9" fmla="*/ 3274382 h 5652216"/>
                <a:gd name="connsiteX10" fmla="*/ 2600329 w 4291003"/>
                <a:gd name="connsiteY10" fmla="*/ 3422496 h 5652216"/>
                <a:gd name="connsiteX11" fmla="*/ 2420497 w 4291003"/>
                <a:gd name="connsiteY11" fmla="*/ 3592898 h 5652216"/>
                <a:gd name="connsiteX12" fmla="*/ 2199327 w 4291003"/>
                <a:gd name="connsiteY12" fmla="*/ 3798353 h 5652216"/>
                <a:gd name="connsiteX13" fmla="*/ 1775369 w 4291003"/>
                <a:gd name="connsiteY13" fmla="*/ 3941894 h 5652216"/>
                <a:gd name="connsiteX14" fmla="*/ 1410466 w 4291003"/>
                <a:gd name="connsiteY14" fmla="*/ 3933036 h 5652216"/>
                <a:gd name="connsiteX15" fmla="*/ 1125478 w 4291003"/>
                <a:gd name="connsiteY15" fmla="*/ 3837024 h 5652216"/>
                <a:gd name="connsiteX16" fmla="*/ 689995 w 4291003"/>
                <a:gd name="connsiteY16" fmla="*/ 3549845 h 5652216"/>
                <a:gd name="connsiteX17" fmla="*/ 543215 w 4291003"/>
                <a:gd name="connsiteY17" fmla="*/ 3433640 h 5652216"/>
                <a:gd name="connsiteX18" fmla="*/ 264037 w 4291003"/>
                <a:gd name="connsiteY18" fmla="*/ 3194182 h 5652216"/>
                <a:gd name="connsiteX19" fmla="*/ 98492 w 4291003"/>
                <a:gd name="connsiteY19" fmla="*/ 3017874 h 5652216"/>
                <a:gd name="connsiteX20" fmla="*/ 6671 w 4291003"/>
                <a:gd name="connsiteY20" fmla="*/ 2873094 h 5652216"/>
                <a:gd name="connsiteX21" fmla="*/ 21435 w 4291003"/>
                <a:gd name="connsiteY21" fmla="*/ 2712883 h 5652216"/>
                <a:gd name="connsiteX22" fmla="*/ 110399 w 4291003"/>
                <a:gd name="connsiteY22" fmla="*/ 2661829 h 5652216"/>
                <a:gd name="connsiteX23" fmla="*/ 141641 w 4291003"/>
                <a:gd name="connsiteY23" fmla="*/ 2674688 h 5652216"/>
                <a:gd name="connsiteX24" fmla="*/ 321663 w 4291003"/>
                <a:gd name="connsiteY24" fmla="*/ 3121411 h 5652216"/>
                <a:gd name="connsiteX25" fmla="*/ 554740 w 4291003"/>
                <a:gd name="connsiteY25" fmla="*/ 3222090 h 5652216"/>
                <a:gd name="connsiteX26" fmla="*/ 756194 w 4291003"/>
                <a:gd name="connsiteY26" fmla="*/ 3043496 h 5652216"/>
                <a:gd name="connsiteX27" fmla="*/ 1066137 w 4291003"/>
                <a:gd name="connsiteY27" fmla="*/ 2456090 h 5652216"/>
                <a:gd name="connsiteX28" fmla="*/ 1072805 w 4291003"/>
                <a:gd name="connsiteY28" fmla="*/ 2199295 h 5652216"/>
                <a:gd name="connsiteX29" fmla="*/ 1053279 w 4291003"/>
                <a:gd name="connsiteY29" fmla="*/ 2189008 h 5652216"/>
                <a:gd name="connsiteX30" fmla="*/ 1040134 w 4291003"/>
                <a:gd name="connsiteY30" fmla="*/ 2189294 h 5652216"/>
                <a:gd name="connsiteX31" fmla="*/ 1038801 w 4291003"/>
                <a:gd name="connsiteY31" fmla="*/ 2130811 h 5652216"/>
                <a:gd name="connsiteX32" fmla="*/ 1119954 w 4291003"/>
                <a:gd name="connsiteY32" fmla="*/ 2190151 h 5652216"/>
                <a:gd name="connsiteX33" fmla="*/ 1206060 w 4291003"/>
                <a:gd name="connsiteY33" fmla="*/ 2264351 h 5652216"/>
                <a:gd name="connsiteX34" fmla="*/ 1500572 w 4291003"/>
                <a:gd name="connsiteY34" fmla="*/ 2431515 h 5652216"/>
                <a:gd name="connsiteX35" fmla="*/ 1670213 w 4291003"/>
                <a:gd name="connsiteY35" fmla="*/ 2396177 h 5652216"/>
                <a:gd name="connsiteX36" fmla="*/ 1820232 w 4291003"/>
                <a:gd name="connsiteY36" fmla="*/ 2296546 h 5652216"/>
                <a:gd name="connsiteX37" fmla="*/ 1901956 w 4291003"/>
                <a:gd name="connsiteY37" fmla="*/ 2233014 h 5652216"/>
                <a:gd name="connsiteX38" fmla="*/ 2162941 w 4291003"/>
                <a:gd name="connsiteY38" fmla="*/ 2006414 h 5652216"/>
                <a:gd name="connsiteX39" fmla="*/ 2425260 w 4291003"/>
                <a:gd name="connsiteY39" fmla="*/ 1744953 h 5652216"/>
                <a:gd name="connsiteX40" fmla="*/ 2620903 w 4291003"/>
                <a:gd name="connsiteY40" fmla="*/ 1523782 h 5652216"/>
                <a:gd name="connsiteX41" fmla="*/ 2795877 w 4291003"/>
                <a:gd name="connsiteY41" fmla="*/ 1307089 h 5652216"/>
                <a:gd name="connsiteX42" fmla="*/ 2963327 w 4291003"/>
                <a:gd name="connsiteY42" fmla="*/ 1012195 h 5652216"/>
                <a:gd name="connsiteX43" fmla="*/ 3094867 w 4291003"/>
                <a:gd name="connsiteY43" fmla="*/ 599667 h 5652216"/>
                <a:gd name="connsiteX44" fmla="*/ 3097534 w 4291003"/>
                <a:gd name="connsiteY44" fmla="*/ 586237 h 5652216"/>
                <a:gd name="connsiteX45" fmla="*/ 3103820 w 4291003"/>
                <a:gd name="connsiteY45" fmla="*/ 543469 h 5652216"/>
                <a:gd name="connsiteX46" fmla="*/ 3111250 w 4291003"/>
                <a:gd name="connsiteY46" fmla="*/ 537469 h 5652216"/>
                <a:gd name="connsiteX47" fmla="*/ 4269599 w 4291003"/>
                <a:gd name="connsiteY47" fmla="*/ 0 h 5652216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278128 w 4282295"/>
                <a:gd name="connsiteY5" fmla="*/ 2788607 h 5521778"/>
                <a:gd name="connsiteX6" fmla="*/ 3204024 w 4282295"/>
                <a:gd name="connsiteY6" fmla="*/ 2858045 h 5521778"/>
                <a:gd name="connsiteX7" fmla="*/ 3055815 w 4282295"/>
                <a:gd name="connsiteY7" fmla="*/ 2996824 h 5521778"/>
                <a:gd name="connsiteX8" fmla="*/ 2759397 w 4282295"/>
                <a:gd name="connsiteY8" fmla="*/ 3274382 h 5521778"/>
                <a:gd name="connsiteX9" fmla="*/ 2600329 w 4282295"/>
                <a:gd name="connsiteY9" fmla="*/ 3422496 h 5521778"/>
                <a:gd name="connsiteX10" fmla="*/ 2420497 w 4282295"/>
                <a:gd name="connsiteY10" fmla="*/ 3592898 h 5521778"/>
                <a:gd name="connsiteX11" fmla="*/ 2199327 w 4282295"/>
                <a:gd name="connsiteY11" fmla="*/ 3798353 h 5521778"/>
                <a:gd name="connsiteX12" fmla="*/ 1775369 w 4282295"/>
                <a:gd name="connsiteY12" fmla="*/ 3941894 h 5521778"/>
                <a:gd name="connsiteX13" fmla="*/ 1410466 w 4282295"/>
                <a:gd name="connsiteY13" fmla="*/ 3933036 h 5521778"/>
                <a:gd name="connsiteX14" fmla="*/ 1125478 w 4282295"/>
                <a:gd name="connsiteY14" fmla="*/ 3837024 h 5521778"/>
                <a:gd name="connsiteX15" fmla="*/ 689995 w 4282295"/>
                <a:gd name="connsiteY15" fmla="*/ 3549845 h 5521778"/>
                <a:gd name="connsiteX16" fmla="*/ 543215 w 4282295"/>
                <a:gd name="connsiteY16" fmla="*/ 3433640 h 5521778"/>
                <a:gd name="connsiteX17" fmla="*/ 264037 w 4282295"/>
                <a:gd name="connsiteY17" fmla="*/ 3194182 h 5521778"/>
                <a:gd name="connsiteX18" fmla="*/ 98492 w 4282295"/>
                <a:gd name="connsiteY18" fmla="*/ 3017874 h 5521778"/>
                <a:gd name="connsiteX19" fmla="*/ 6671 w 4282295"/>
                <a:gd name="connsiteY19" fmla="*/ 2873094 h 5521778"/>
                <a:gd name="connsiteX20" fmla="*/ 21435 w 4282295"/>
                <a:gd name="connsiteY20" fmla="*/ 2712883 h 5521778"/>
                <a:gd name="connsiteX21" fmla="*/ 110399 w 4282295"/>
                <a:gd name="connsiteY21" fmla="*/ 2661829 h 5521778"/>
                <a:gd name="connsiteX22" fmla="*/ 141641 w 4282295"/>
                <a:gd name="connsiteY22" fmla="*/ 2674688 h 5521778"/>
                <a:gd name="connsiteX23" fmla="*/ 321663 w 4282295"/>
                <a:gd name="connsiteY23" fmla="*/ 3121411 h 5521778"/>
                <a:gd name="connsiteX24" fmla="*/ 554740 w 4282295"/>
                <a:gd name="connsiteY24" fmla="*/ 3222090 h 5521778"/>
                <a:gd name="connsiteX25" fmla="*/ 756194 w 4282295"/>
                <a:gd name="connsiteY25" fmla="*/ 3043496 h 5521778"/>
                <a:gd name="connsiteX26" fmla="*/ 1066137 w 4282295"/>
                <a:gd name="connsiteY26" fmla="*/ 2456090 h 5521778"/>
                <a:gd name="connsiteX27" fmla="*/ 1072805 w 4282295"/>
                <a:gd name="connsiteY27" fmla="*/ 2199295 h 5521778"/>
                <a:gd name="connsiteX28" fmla="*/ 1053279 w 4282295"/>
                <a:gd name="connsiteY28" fmla="*/ 2189008 h 5521778"/>
                <a:gd name="connsiteX29" fmla="*/ 1040134 w 4282295"/>
                <a:gd name="connsiteY29" fmla="*/ 2189294 h 5521778"/>
                <a:gd name="connsiteX30" fmla="*/ 1038801 w 4282295"/>
                <a:gd name="connsiteY30" fmla="*/ 2130811 h 5521778"/>
                <a:gd name="connsiteX31" fmla="*/ 1119954 w 4282295"/>
                <a:gd name="connsiteY31" fmla="*/ 2190151 h 5521778"/>
                <a:gd name="connsiteX32" fmla="*/ 1206060 w 4282295"/>
                <a:gd name="connsiteY32" fmla="*/ 2264351 h 5521778"/>
                <a:gd name="connsiteX33" fmla="*/ 1500572 w 4282295"/>
                <a:gd name="connsiteY33" fmla="*/ 2431515 h 5521778"/>
                <a:gd name="connsiteX34" fmla="*/ 1670213 w 4282295"/>
                <a:gd name="connsiteY34" fmla="*/ 2396177 h 5521778"/>
                <a:gd name="connsiteX35" fmla="*/ 1820232 w 4282295"/>
                <a:gd name="connsiteY35" fmla="*/ 2296546 h 5521778"/>
                <a:gd name="connsiteX36" fmla="*/ 1901956 w 4282295"/>
                <a:gd name="connsiteY36" fmla="*/ 2233014 h 5521778"/>
                <a:gd name="connsiteX37" fmla="*/ 2162941 w 4282295"/>
                <a:gd name="connsiteY37" fmla="*/ 2006414 h 5521778"/>
                <a:gd name="connsiteX38" fmla="*/ 2425260 w 4282295"/>
                <a:gd name="connsiteY38" fmla="*/ 1744953 h 5521778"/>
                <a:gd name="connsiteX39" fmla="*/ 2620903 w 4282295"/>
                <a:gd name="connsiteY39" fmla="*/ 1523782 h 5521778"/>
                <a:gd name="connsiteX40" fmla="*/ 2795877 w 4282295"/>
                <a:gd name="connsiteY40" fmla="*/ 1307089 h 5521778"/>
                <a:gd name="connsiteX41" fmla="*/ 2963327 w 4282295"/>
                <a:gd name="connsiteY41" fmla="*/ 1012195 h 5521778"/>
                <a:gd name="connsiteX42" fmla="*/ 3094867 w 4282295"/>
                <a:gd name="connsiteY42" fmla="*/ 599667 h 5521778"/>
                <a:gd name="connsiteX43" fmla="*/ 3097534 w 4282295"/>
                <a:gd name="connsiteY43" fmla="*/ 586237 h 5521778"/>
                <a:gd name="connsiteX44" fmla="*/ 3103820 w 4282295"/>
                <a:gd name="connsiteY44" fmla="*/ 543469 h 5521778"/>
                <a:gd name="connsiteX45" fmla="*/ 3111250 w 4282295"/>
                <a:gd name="connsiteY45" fmla="*/ 537469 h 5521778"/>
                <a:gd name="connsiteX46" fmla="*/ 4269599 w 4282295"/>
                <a:gd name="connsiteY46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278128 w 4282295"/>
                <a:gd name="connsiteY4" fmla="*/ 2788607 h 5521778"/>
                <a:gd name="connsiteX5" fmla="*/ 3204024 w 4282295"/>
                <a:gd name="connsiteY5" fmla="*/ 2858045 h 5521778"/>
                <a:gd name="connsiteX6" fmla="*/ 3055815 w 4282295"/>
                <a:gd name="connsiteY6" fmla="*/ 2996824 h 5521778"/>
                <a:gd name="connsiteX7" fmla="*/ 2759397 w 4282295"/>
                <a:gd name="connsiteY7" fmla="*/ 3274382 h 5521778"/>
                <a:gd name="connsiteX8" fmla="*/ 2600329 w 4282295"/>
                <a:gd name="connsiteY8" fmla="*/ 3422496 h 5521778"/>
                <a:gd name="connsiteX9" fmla="*/ 2420497 w 4282295"/>
                <a:gd name="connsiteY9" fmla="*/ 3592898 h 5521778"/>
                <a:gd name="connsiteX10" fmla="*/ 2199327 w 4282295"/>
                <a:gd name="connsiteY10" fmla="*/ 3798353 h 5521778"/>
                <a:gd name="connsiteX11" fmla="*/ 1775369 w 4282295"/>
                <a:gd name="connsiteY11" fmla="*/ 3941894 h 5521778"/>
                <a:gd name="connsiteX12" fmla="*/ 1410466 w 4282295"/>
                <a:gd name="connsiteY12" fmla="*/ 3933036 h 5521778"/>
                <a:gd name="connsiteX13" fmla="*/ 1125478 w 4282295"/>
                <a:gd name="connsiteY13" fmla="*/ 3837024 h 5521778"/>
                <a:gd name="connsiteX14" fmla="*/ 689995 w 4282295"/>
                <a:gd name="connsiteY14" fmla="*/ 3549845 h 5521778"/>
                <a:gd name="connsiteX15" fmla="*/ 543215 w 4282295"/>
                <a:gd name="connsiteY15" fmla="*/ 3433640 h 5521778"/>
                <a:gd name="connsiteX16" fmla="*/ 264037 w 4282295"/>
                <a:gd name="connsiteY16" fmla="*/ 3194182 h 5521778"/>
                <a:gd name="connsiteX17" fmla="*/ 98492 w 4282295"/>
                <a:gd name="connsiteY17" fmla="*/ 3017874 h 5521778"/>
                <a:gd name="connsiteX18" fmla="*/ 6671 w 4282295"/>
                <a:gd name="connsiteY18" fmla="*/ 2873094 h 5521778"/>
                <a:gd name="connsiteX19" fmla="*/ 21435 w 4282295"/>
                <a:gd name="connsiteY19" fmla="*/ 2712883 h 5521778"/>
                <a:gd name="connsiteX20" fmla="*/ 110399 w 4282295"/>
                <a:gd name="connsiteY20" fmla="*/ 2661829 h 5521778"/>
                <a:gd name="connsiteX21" fmla="*/ 141641 w 4282295"/>
                <a:gd name="connsiteY21" fmla="*/ 2674688 h 5521778"/>
                <a:gd name="connsiteX22" fmla="*/ 321663 w 4282295"/>
                <a:gd name="connsiteY22" fmla="*/ 3121411 h 5521778"/>
                <a:gd name="connsiteX23" fmla="*/ 554740 w 4282295"/>
                <a:gd name="connsiteY23" fmla="*/ 3222090 h 5521778"/>
                <a:gd name="connsiteX24" fmla="*/ 756194 w 4282295"/>
                <a:gd name="connsiteY24" fmla="*/ 3043496 h 5521778"/>
                <a:gd name="connsiteX25" fmla="*/ 1066137 w 4282295"/>
                <a:gd name="connsiteY25" fmla="*/ 2456090 h 5521778"/>
                <a:gd name="connsiteX26" fmla="*/ 1072805 w 4282295"/>
                <a:gd name="connsiteY26" fmla="*/ 2199295 h 5521778"/>
                <a:gd name="connsiteX27" fmla="*/ 1053279 w 4282295"/>
                <a:gd name="connsiteY27" fmla="*/ 2189008 h 5521778"/>
                <a:gd name="connsiteX28" fmla="*/ 1040134 w 4282295"/>
                <a:gd name="connsiteY28" fmla="*/ 2189294 h 5521778"/>
                <a:gd name="connsiteX29" fmla="*/ 1038801 w 4282295"/>
                <a:gd name="connsiteY29" fmla="*/ 2130811 h 5521778"/>
                <a:gd name="connsiteX30" fmla="*/ 1119954 w 4282295"/>
                <a:gd name="connsiteY30" fmla="*/ 2190151 h 5521778"/>
                <a:gd name="connsiteX31" fmla="*/ 1206060 w 4282295"/>
                <a:gd name="connsiteY31" fmla="*/ 2264351 h 5521778"/>
                <a:gd name="connsiteX32" fmla="*/ 1500572 w 4282295"/>
                <a:gd name="connsiteY32" fmla="*/ 2431515 h 5521778"/>
                <a:gd name="connsiteX33" fmla="*/ 1670213 w 4282295"/>
                <a:gd name="connsiteY33" fmla="*/ 2396177 h 5521778"/>
                <a:gd name="connsiteX34" fmla="*/ 1820232 w 4282295"/>
                <a:gd name="connsiteY34" fmla="*/ 2296546 h 5521778"/>
                <a:gd name="connsiteX35" fmla="*/ 1901956 w 4282295"/>
                <a:gd name="connsiteY35" fmla="*/ 2233014 h 5521778"/>
                <a:gd name="connsiteX36" fmla="*/ 2162941 w 4282295"/>
                <a:gd name="connsiteY36" fmla="*/ 2006414 h 5521778"/>
                <a:gd name="connsiteX37" fmla="*/ 2425260 w 4282295"/>
                <a:gd name="connsiteY37" fmla="*/ 1744953 h 5521778"/>
                <a:gd name="connsiteX38" fmla="*/ 2620903 w 4282295"/>
                <a:gd name="connsiteY38" fmla="*/ 1523782 h 5521778"/>
                <a:gd name="connsiteX39" fmla="*/ 2795877 w 4282295"/>
                <a:gd name="connsiteY39" fmla="*/ 1307089 h 5521778"/>
                <a:gd name="connsiteX40" fmla="*/ 2963327 w 4282295"/>
                <a:gd name="connsiteY40" fmla="*/ 1012195 h 5521778"/>
                <a:gd name="connsiteX41" fmla="*/ 3094867 w 4282295"/>
                <a:gd name="connsiteY41" fmla="*/ 599667 h 5521778"/>
                <a:gd name="connsiteX42" fmla="*/ 3097534 w 4282295"/>
                <a:gd name="connsiteY42" fmla="*/ 586237 h 5521778"/>
                <a:gd name="connsiteX43" fmla="*/ 3103820 w 4282295"/>
                <a:gd name="connsiteY43" fmla="*/ 543469 h 5521778"/>
                <a:gd name="connsiteX44" fmla="*/ 3111250 w 4282295"/>
                <a:gd name="connsiteY44" fmla="*/ 537469 h 5521778"/>
                <a:gd name="connsiteX45" fmla="*/ 4269599 w 4282295"/>
                <a:gd name="connsiteY45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78128 w 4282295"/>
                <a:gd name="connsiteY3" fmla="*/ 2788607 h 5521778"/>
                <a:gd name="connsiteX4" fmla="*/ 3204024 w 4282295"/>
                <a:gd name="connsiteY4" fmla="*/ 2858045 h 5521778"/>
                <a:gd name="connsiteX5" fmla="*/ 3055815 w 4282295"/>
                <a:gd name="connsiteY5" fmla="*/ 2996824 h 5521778"/>
                <a:gd name="connsiteX6" fmla="*/ 2759397 w 4282295"/>
                <a:gd name="connsiteY6" fmla="*/ 3274382 h 5521778"/>
                <a:gd name="connsiteX7" fmla="*/ 2600329 w 4282295"/>
                <a:gd name="connsiteY7" fmla="*/ 3422496 h 5521778"/>
                <a:gd name="connsiteX8" fmla="*/ 2420497 w 4282295"/>
                <a:gd name="connsiteY8" fmla="*/ 3592898 h 5521778"/>
                <a:gd name="connsiteX9" fmla="*/ 2199327 w 4282295"/>
                <a:gd name="connsiteY9" fmla="*/ 3798353 h 5521778"/>
                <a:gd name="connsiteX10" fmla="*/ 1775369 w 4282295"/>
                <a:gd name="connsiteY10" fmla="*/ 3941894 h 5521778"/>
                <a:gd name="connsiteX11" fmla="*/ 1410466 w 4282295"/>
                <a:gd name="connsiteY11" fmla="*/ 3933036 h 5521778"/>
                <a:gd name="connsiteX12" fmla="*/ 1125478 w 4282295"/>
                <a:gd name="connsiteY12" fmla="*/ 3837024 h 5521778"/>
                <a:gd name="connsiteX13" fmla="*/ 689995 w 4282295"/>
                <a:gd name="connsiteY13" fmla="*/ 3549845 h 5521778"/>
                <a:gd name="connsiteX14" fmla="*/ 543215 w 4282295"/>
                <a:gd name="connsiteY14" fmla="*/ 3433640 h 5521778"/>
                <a:gd name="connsiteX15" fmla="*/ 264037 w 4282295"/>
                <a:gd name="connsiteY15" fmla="*/ 3194182 h 5521778"/>
                <a:gd name="connsiteX16" fmla="*/ 98492 w 4282295"/>
                <a:gd name="connsiteY16" fmla="*/ 3017874 h 5521778"/>
                <a:gd name="connsiteX17" fmla="*/ 6671 w 4282295"/>
                <a:gd name="connsiteY17" fmla="*/ 2873094 h 5521778"/>
                <a:gd name="connsiteX18" fmla="*/ 21435 w 4282295"/>
                <a:gd name="connsiteY18" fmla="*/ 2712883 h 5521778"/>
                <a:gd name="connsiteX19" fmla="*/ 110399 w 4282295"/>
                <a:gd name="connsiteY19" fmla="*/ 2661829 h 5521778"/>
                <a:gd name="connsiteX20" fmla="*/ 141641 w 4282295"/>
                <a:gd name="connsiteY20" fmla="*/ 2674688 h 5521778"/>
                <a:gd name="connsiteX21" fmla="*/ 321663 w 4282295"/>
                <a:gd name="connsiteY21" fmla="*/ 3121411 h 5521778"/>
                <a:gd name="connsiteX22" fmla="*/ 554740 w 4282295"/>
                <a:gd name="connsiteY22" fmla="*/ 3222090 h 5521778"/>
                <a:gd name="connsiteX23" fmla="*/ 756194 w 4282295"/>
                <a:gd name="connsiteY23" fmla="*/ 3043496 h 5521778"/>
                <a:gd name="connsiteX24" fmla="*/ 1066137 w 4282295"/>
                <a:gd name="connsiteY24" fmla="*/ 2456090 h 5521778"/>
                <a:gd name="connsiteX25" fmla="*/ 1072805 w 4282295"/>
                <a:gd name="connsiteY25" fmla="*/ 2199295 h 5521778"/>
                <a:gd name="connsiteX26" fmla="*/ 1053279 w 4282295"/>
                <a:gd name="connsiteY26" fmla="*/ 2189008 h 5521778"/>
                <a:gd name="connsiteX27" fmla="*/ 1040134 w 4282295"/>
                <a:gd name="connsiteY27" fmla="*/ 2189294 h 5521778"/>
                <a:gd name="connsiteX28" fmla="*/ 1038801 w 4282295"/>
                <a:gd name="connsiteY28" fmla="*/ 2130811 h 5521778"/>
                <a:gd name="connsiteX29" fmla="*/ 1119954 w 4282295"/>
                <a:gd name="connsiteY29" fmla="*/ 2190151 h 5521778"/>
                <a:gd name="connsiteX30" fmla="*/ 1206060 w 4282295"/>
                <a:gd name="connsiteY30" fmla="*/ 2264351 h 5521778"/>
                <a:gd name="connsiteX31" fmla="*/ 1500572 w 4282295"/>
                <a:gd name="connsiteY31" fmla="*/ 2431515 h 5521778"/>
                <a:gd name="connsiteX32" fmla="*/ 1670213 w 4282295"/>
                <a:gd name="connsiteY32" fmla="*/ 2396177 h 5521778"/>
                <a:gd name="connsiteX33" fmla="*/ 1820232 w 4282295"/>
                <a:gd name="connsiteY33" fmla="*/ 2296546 h 5521778"/>
                <a:gd name="connsiteX34" fmla="*/ 1901956 w 4282295"/>
                <a:gd name="connsiteY34" fmla="*/ 2233014 h 5521778"/>
                <a:gd name="connsiteX35" fmla="*/ 2162941 w 4282295"/>
                <a:gd name="connsiteY35" fmla="*/ 2006414 h 5521778"/>
                <a:gd name="connsiteX36" fmla="*/ 2425260 w 4282295"/>
                <a:gd name="connsiteY36" fmla="*/ 1744953 h 5521778"/>
                <a:gd name="connsiteX37" fmla="*/ 2620903 w 4282295"/>
                <a:gd name="connsiteY37" fmla="*/ 1523782 h 5521778"/>
                <a:gd name="connsiteX38" fmla="*/ 2795877 w 4282295"/>
                <a:gd name="connsiteY38" fmla="*/ 1307089 h 5521778"/>
                <a:gd name="connsiteX39" fmla="*/ 2963327 w 4282295"/>
                <a:gd name="connsiteY39" fmla="*/ 1012195 h 5521778"/>
                <a:gd name="connsiteX40" fmla="*/ 3094867 w 4282295"/>
                <a:gd name="connsiteY40" fmla="*/ 599667 h 5521778"/>
                <a:gd name="connsiteX41" fmla="*/ 3097534 w 4282295"/>
                <a:gd name="connsiteY41" fmla="*/ 586237 h 5521778"/>
                <a:gd name="connsiteX42" fmla="*/ 3103820 w 4282295"/>
                <a:gd name="connsiteY42" fmla="*/ 543469 h 5521778"/>
                <a:gd name="connsiteX43" fmla="*/ 3111250 w 4282295"/>
                <a:gd name="connsiteY43" fmla="*/ 537469 h 5521778"/>
                <a:gd name="connsiteX44" fmla="*/ 4269599 w 4282295"/>
                <a:gd name="connsiteY4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78128 w 4282295"/>
                <a:gd name="connsiteY3" fmla="*/ 2788607 h 5521778"/>
                <a:gd name="connsiteX4" fmla="*/ 3204024 w 4282295"/>
                <a:gd name="connsiteY4" fmla="*/ 2858045 h 5521778"/>
                <a:gd name="connsiteX5" fmla="*/ 3055815 w 4282295"/>
                <a:gd name="connsiteY5" fmla="*/ 2996824 h 5521778"/>
                <a:gd name="connsiteX6" fmla="*/ 2759397 w 4282295"/>
                <a:gd name="connsiteY6" fmla="*/ 3274382 h 5521778"/>
                <a:gd name="connsiteX7" fmla="*/ 2600329 w 4282295"/>
                <a:gd name="connsiteY7" fmla="*/ 3422496 h 5521778"/>
                <a:gd name="connsiteX8" fmla="*/ 2420497 w 4282295"/>
                <a:gd name="connsiteY8" fmla="*/ 3592898 h 5521778"/>
                <a:gd name="connsiteX9" fmla="*/ 2199327 w 4282295"/>
                <a:gd name="connsiteY9" fmla="*/ 3798353 h 5521778"/>
                <a:gd name="connsiteX10" fmla="*/ 1775369 w 4282295"/>
                <a:gd name="connsiteY10" fmla="*/ 3941894 h 5521778"/>
                <a:gd name="connsiteX11" fmla="*/ 1410466 w 4282295"/>
                <a:gd name="connsiteY11" fmla="*/ 3933036 h 5521778"/>
                <a:gd name="connsiteX12" fmla="*/ 1125478 w 4282295"/>
                <a:gd name="connsiteY12" fmla="*/ 3837024 h 5521778"/>
                <a:gd name="connsiteX13" fmla="*/ 689995 w 4282295"/>
                <a:gd name="connsiteY13" fmla="*/ 3549845 h 5521778"/>
                <a:gd name="connsiteX14" fmla="*/ 543215 w 4282295"/>
                <a:gd name="connsiteY14" fmla="*/ 3433640 h 5521778"/>
                <a:gd name="connsiteX15" fmla="*/ 264037 w 4282295"/>
                <a:gd name="connsiteY15" fmla="*/ 3194182 h 5521778"/>
                <a:gd name="connsiteX16" fmla="*/ 98492 w 4282295"/>
                <a:gd name="connsiteY16" fmla="*/ 3017874 h 5521778"/>
                <a:gd name="connsiteX17" fmla="*/ 6671 w 4282295"/>
                <a:gd name="connsiteY17" fmla="*/ 2873094 h 5521778"/>
                <a:gd name="connsiteX18" fmla="*/ 21435 w 4282295"/>
                <a:gd name="connsiteY18" fmla="*/ 2712883 h 5521778"/>
                <a:gd name="connsiteX19" fmla="*/ 110399 w 4282295"/>
                <a:gd name="connsiteY19" fmla="*/ 2661829 h 5521778"/>
                <a:gd name="connsiteX20" fmla="*/ 141641 w 4282295"/>
                <a:gd name="connsiteY20" fmla="*/ 2674688 h 5521778"/>
                <a:gd name="connsiteX21" fmla="*/ 321663 w 4282295"/>
                <a:gd name="connsiteY21" fmla="*/ 3121411 h 5521778"/>
                <a:gd name="connsiteX22" fmla="*/ 554740 w 4282295"/>
                <a:gd name="connsiteY22" fmla="*/ 3222090 h 5521778"/>
                <a:gd name="connsiteX23" fmla="*/ 756194 w 4282295"/>
                <a:gd name="connsiteY23" fmla="*/ 3043496 h 5521778"/>
                <a:gd name="connsiteX24" fmla="*/ 1066137 w 4282295"/>
                <a:gd name="connsiteY24" fmla="*/ 2456090 h 5521778"/>
                <a:gd name="connsiteX25" fmla="*/ 1072805 w 4282295"/>
                <a:gd name="connsiteY25" fmla="*/ 2199295 h 5521778"/>
                <a:gd name="connsiteX26" fmla="*/ 1053279 w 4282295"/>
                <a:gd name="connsiteY26" fmla="*/ 2189008 h 5521778"/>
                <a:gd name="connsiteX27" fmla="*/ 1040134 w 4282295"/>
                <a:gd name="connsiteY27" fmla="*/ 2189294 h 5521778"/>
                <a:gd name="connsiteX28" fmla="*/ 1038801 w 4282295"/>
                <a:gd name="connsiteY28" fmla="*/ 2130811 h 5521778"/>
                <a:gd name="connsiteX29" fmla="*/ 1119954 w 4282295"/>
                <a:gd name="connsiteY29" fmla="*/ 2190151 h 5521778"/>
                <a:gd name="connsiteX30" fmla="*/ 1206060 w 4282295"/>
                <a:gd name="connsiteY30" fmla="*/ 2264351 h 5521778"/>
                <a:gd name="connsiteX31" fmla="*/ 1500572 w 4282295"/>
                <a:gd name="connsiteY31" fmla="*/ 2431515 h 5521778"/>
                <a:gd name="connsiteX32" fmla="*/ 1670213 w 4282295"/>
                <a:gd name="connsiteY32" fmla="*/ 2396177 h 5521778"/>
                <a:gd name="connsiteX33" fmla="*/ 1820232 w 4282295"/>
                <a:gd name="connsiteY33" fmla="*/ 2296546 h 5521778"/>
                <a:gd name="connsiteX34" fmla="*/ 1901956 w 4282295"/>
                <a:gd name="connsiteY34" fmla="*/ 2233014 h 5521778"/>
                <a:gd name="connsiteX35" fmla="*/ 2162941 w 4282295"/>
                <a:gd name="connsiteY35" fmla="*/ 2006414 h 5521778"/>
                <a:gd name="connsiteX36" fmla="*/ 2425260 w 4282295"/>
                <a:gd name="connsiteY36" fmla="*/ 1744953 h 5521778"/>
                <a:gd name="connsiteX37" fmla="*/ 2620903 w 4282295"/>
                <a:gd name="connsiteY37" fmla="*/ 1523782 h 5521778"/>
                <a:gd name="connsiteX38" fmla="*/ 2795877 w 4282295"/>
                <a:gd name="connsiteY38" fmla="*/ 1307089 h 5521778"/>
                <a:gd name="connsiteX39" fmla="*/ 2963327 w 4282295"/>
                <a:gd name="connsiteY39" fmla="*/ 1012195 h 5521778"/>
                <a:gd name="connsiteX40" fmla="*/ 3094867 w 4282295"/>
                <a:gd name="connsiteY40" fmla="*/ 599667 h 5521778"/>
                <a:gd name="connsiteX41" fmla="*/ 3097534 w 4282295"/>
                <a:gd name="connsiteY41" fmla="*/ 586237 h 5521778"/>
                <a:gd name="connsiteX42" fmla="*/ 3103820 w 4282295"/>
                <a:gd name="connsiteY42" fmla="*/ 543469 h 5521778"/>
                <a:gd name="connsiteX43" fmla="*/ 3111250 w 4282295"/>
                <a:gd name="connsiteY43" fmla="*/ 537469 h 5521778"/>
                <a:gd name="connsiteX44" fmla="*/ 4269599 w 4282295"/>
                <a:gd name="connsiteY4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04024 w 4282295"/>
                <a:gd name="connsiteY3" fmla="*/ 2858045 h 5521778"/>
                <a:gd name="connsiteX4" fmla="*/ 3055815 w 4282295"/>
                <a:gd name="connsiteY4" fmla="*/ 2996824 h 5521778"/>
                <a:gd name="connsiteX5" fmla="*/ 2759397 w 4282295"/>
                <a:gd name="connsiteY5" fmla="*/ 3274382 h 5521778"/>
                <a:gd name="connsiteX6" fmla="*/ 2600329 w 4282295"/>
                <a:gd name="connsiteY6" fmla="*/ 3422496 h 5521778"/>
                <a:gd name="connsiteX7" fmla="*/ 2420497 w 4282295"/>
                <a:gd name="connsiteY7" fmla="*/ 3592898 h 5521778"/>
                <a:gd name="connsiteX8" fmla="*/ 2199327 w 4282295"/>
                <a:gd name="connsiteY8" fmla="*/ 3798353 h 5521778"/>
                <a:gd name="connsiteX9" fmla="*/ 1775369 w 4282295"/>
                <a:gd name="connsiteY9" fmla="*/ 3941894 h 5521778"/>
                <a:gd name="connsiteX10" fmla="*/ 1410466 w 4282295"/>
                <a:gd name="connsiteY10" fmla="*/ 3933036 h 5521778"/>
                <a:gd name="connsiteX11" fmla="*/ 1125478 w 4282295"/>
                <a:gd name="connsiteY11" fmla="*/ 3837024 h 5521778"/>
                <a:gd name="connsiteX12" fmla="*/ 689995 w 4282295"/>
                <a:gd name="connsiteY12" fmla="*/ 3549845 h 5521778"/>
                <a:gd name="connsiteX13" fmla="*/ 543215 w 4282295"/>
                <a:gd name="connsiteY13" fmla="*/ 3433640 h 5521778"/>
                <a:gd name="connsiteX14" fmla="*/ 264037 w 4282295"/>
                <a:gd name="connsiteY14" fmla="*/ 3194182 h 5521778"/>
                <a:gd name="connsiteX15" fmla="*/ 98492 w 4282295"/>
                <a:gd name="connsiteY15" fmla="*/ 3017874 h 5521778"/>
                <a:gd name="connsiteX16" fmla="*/ 6671 w 4282295"/>
                <a:gd name="connsiteY16" fmla="*/ 2873094 h 5521778"/>
                <a:gd name="connsiteX17" fmla="*/ 21435 w 4282295"/>
                <a:gd name="connsiteY17" fmla="*/ 2712883 h 5521778"/>
                <a:gd name="connsiteX18" fmla="*/ 110399 w 4282295"/>
                <a:gd name="connsiteY18" fmla="*/ 2661829 h 5521778"/>
                <a:gd name="connsiteX19" fmla="*/ 141641 w 4282295"/>
                <a:gd name="connsiteY19" fmla="*/ 2674688 h 5521778"/>
                <a:gd name="connsiteX20" fmla="*/ 321663 w 4282295"/>
                <a:gd name="connsiteY20" fmla="*/ 3121411 h 5521778"/>
                <a:gd name="connsiteX21" fmla="*/ 554740 w 4282295"/>
                <a:gd name="connsiteY21" fmla="*/ 3222090 h 5521778"/>
                <a:gd name="connsiteX22" fmla="*/ 756194 w 4282295"/>
                <a:gd name="connsiteY22" fmla="*/ 3043496 h 5521778"/>
                <a:gd name="connsiteX23" fmla="*/ 1066137 w 4282295"/>
                <a:gd name="connsiteY23" fmla="*/ 2456090 h 5521778"/>
                <a:gd name="connsiteX24" fmla="*/ 1072805 w 4282295"/>
                <a:gd name="connsiteY24" fmla="*/ 2199295 h 5521778"/>
                <a:gd name="connsiteX25" fmla="*/ 1053279 w 4282295"/>
                <a:gd name="connsiteY25" fmla="*/ 2189008 h 5521778"/>
                <a:gd name="connsiteX26" fmla="*/ 1040134 w 4282295"/>
                <a:gd name="connsiteY26" fmla="*/ 2189294 h 5521778"/>
                <a:gd name="connsiteX27" fmla="*/ 1038801 w 4282295"/>
                <a:gd name="connsiteY27" fmla="*/ 2130811 h 5521778"/>
                <a:gd name="connsiteX28" fmla="*/ 1119954 w 4282295"/>
                <a:gd name="connsiteY28" fmla="*/ 2190151 h 5521778"/>
                <a:gd name="connsiteX29" fmla="*/ 1206060 w 4282295"/>
                <a:gd name="connsiteY29" fmla="*/ 2264351 h 5521778"/>
                <a:gd name="connsiteX30" fmla="*/ 1500572 w 4282295"/>
                <a:gd name="connsiteY30" fmla="*/ 2431515 h 5521778"/>
                <a:gd name="connsiteX31" fmla="*/ 1670213 w 4282295"/>
                <a:gd name="connsiteY31" fmla="*/ 2396177 h 5521778"/>
                <a:gd name="connsiteX32" fmla="*/ 1820232 w 4282295"/>
                <a:gd name="connsiteY32" fmla="*/ 2296546 h 5521778"/>
                <a:gd name="connsiteX33" fmla="*/ 1901956 w 4282295"/>
                <a:gd name="connsiteY33" fmla="*/ 2233014 h 5521778"/>
                <a:gd name="connsiteX34" fmla="*/ 2162941 w 4282295"/>
                <a:gd name="connsiteY34" fmla="*/ 2006414 h 5521778"/>
                <a:gd name="connsiteX35" fmla="*/ 2425260 w 4282295"/>
                <a:gd name="connsiteY35" fmla="*/ 1744953 h 5521778"/>
                <a:gd name="connsiteX36" fmla="*/ 2620903 w 4282295"/>
                <a:gd name="connsiteY36" fmla="*/ 1523782 h 5521778"/>
                <a:gd name="connsiteX37" fmla="*/ 2795877 w 4282295"/>
                <a:gd name="connsiteY37" fmla="*/ 1307089 h 5521778"/>
                <a:gd name="connsiteX38" fmla="*/ 2963327 w 4282295"/>
                <a:gd name="connsiteY38" fmla="*/ 1012195 h 5521778"/>
                <a:gd name="connsiteX39" fmla="*/ 3094867 w 4282295"/>
                <a:gd name="connsiteY39" fmla="*/ 599667 h 5521778"/>
                <a:gd name="connsiteX40" fmla="*/ 3097534 w 4282295"/>
                <a:gd name="connsiteY40" fmla="*/ 586237 h 5521778"/>
                <a:gd name="connsiteX41" fmla="*/ 3103820 w 4282295"/>
                <a:gd name="connsiteY41" fmla="*/ 543469 h 5521778"/>
                <a:gd name="connsiteX42" fmla="*/ 3111250 w 4282295"/>
                <a:gd name="connsiteY42" fmla="*/ 537469 h 5521778"/>
                <a:gd name="connsiteX43" fmla="*/ 4269599 w 4282295"/>
                <a:gd name="connsiteY43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04024 w 4282295"/>
                <a:gd name="connsiteY3" fmla="*/ 2858045 h 5521778"/>
                <a:gd name="connsiteX4" fmla="*/ 3055815 w 4282295"/>
                <a:gd name="connsiteY4" fmla="*/ 2996824 h 5521778"/>
                <a:gd name="connsiteX5" fmla="*/ 2759397 w 4282295"/>
                <a:gd name="connsiteY5" fmla="*/ 3274382 h 5521778"/>
                <a:gd name="connsiteX6" fmla="*/ 2600329 w 4282295"/>
                <a:gd name="connsiteY6" fmla="*/ 3422496 h 5521778"/>
                <a:gd name="connsiteX7" fmla="*/ 2420497 w 4282295"/>
                <a:gd name="connsiteY7" fmla="*/ 3592898 h 5521778"/>
                <a:gd name="connsiteX8" fmla="*/ 2199327 w 4282295"/>
                <a:gd name="connsiteY8" fmla="*/ 3798353 h 5521778"/>
                <a:gd name="connsiteX9" fmla="*/ 1775369 w 4282295"/>
                <a:gd name="connsiteY9" fmla="*/ 3941894 h 5521778"/>
                <a:gd name="connsiteX10" fmla="*/ 1410466 w 4282295"/>
                <a:gd name="connsiteY10" fmla="*/ 3933036 h 5521778"/>
                <a:gd name="connsiteX11" fmla="*/ 1125478 w 4282295"/>
                <a:gd name="connsiteY11" fmla="*/ 3837024 h 5521778"/>
                <a:gd name="connsiteX12" fmla="*/ 689995 w 4282295"/>
                <a:gd name="connsiteY12" fmla="*/ 3549845 h 5521778"/>
                <a:gd name="connsiteX13" fmla="*/ 543215 w 4282295"/>
                <a:gd name="connsiteY13" fmla="*/ 3433640 h 5521778"/>
                <a:gd name="connsiteX14" fmla="*/ 264037 w 4282295"/>
                <a:gd name="connsiteY14" fmla="*/ 3194182 h 5521778"/>
                <a:gd name="connsiteX15" fmla="*/ 98492 w 4282295"/>
                <a:gd name="connsiteY15" fmla="*/ 3017874 h 5521778"/>
                <a:gd name="connsiteX16" fmla="*/ 6671 w 4282295"/>
                <a:gd name="connsiteY16" fmla="*/ 2873094 h 5521778"/>
                <a:gd name="connsiteX17" fmla="*/ 21435 w 4282295"/>
                <a:gd name="connsiteY17" fmla="*/ 2712883 h 5521778"/>
                <a:gd name="connsiteX18" fmla="*/ 110399 w 4282295"/>
                <a:gd name="connsiteY18" fmla="*/ 2661829 h 5521778"/>
                <a:gd name="connsiteX19" fmla="*/ 141641 w 4282295"/>
                <a:gd name="connsiteY19" fmla="*/ 2674688 h 5521778"/>
                <a:gd name="connsiteX20" fmla="*/ 321663 w 4282295"/>
                <a:gd name="connsiteY20" fmla="*/ 3121411 h 5521778"/>
                <a:gd name="connsiteX21" fmla="*/ 554740 w 4282295"/>
                <a:gd name="connsiteY21" fmla="*/ 3222090 h 5521778"/>
                <a:gd name="connsiteX22" fmla="*/ 756194 w 4282295"/>
                <a:gd name="connsiteY22" fmla="*/ 3043496 h 5521778"/>
                <a:gd name="connsiteX23" fmla="*/ 1066137 w 4282295"/>
                <a:gd name="connsiteY23" fmla="*/ 2456090 h 5521778"/>
                <a:gd name="connsiteX24" fmla="*/ 1072805 w 4282295"/>
                <a:gd name="connsiteY24" fmla="*/ 2199295 h 5521778"/>
                <a:gd name="connsiteX25" fmla="*/ 1053279 w 4282295"/>
                <a:gd name="connsiteY25" fmla="*/ 2189008 h 5521778"/>
                <a:gd name="connsiteX26" fmla="*/ 1040134 w 4282295"/>
                <a:gd name="connsiteY26" fmla="*/ 2189294 h 5521778"/>
                <a:gd name="connsiteX27" fmla="*/ 1038801 w 4282295"/>
                <a:gd name="connsiteY27" fmla="*/ 2130811 h 5521778"/>
                <a:gd name="connsiteX28" fmla="*/ 1119954 w 4282295"/>
                <a:gd name="connsiteY28" fmla="*/ 2190151 h 5521778"/>
                <a:gd name="connsiteX29" fmla="*/ 1206060 w 4282295"/>
                <a:gd name="connsiteY29" fmla="*/ 2264351 h 5521778"/>
                <a:gd name="connsiteX30" fmla="*/ 1500572 w 4282295"/>
                <a:gd name="connsiteY30" fmla="*/ 2431515 h 5521778"/>
                <a:gd name="connsiteX31" fmla="*/ 1670213 w 4282295"/>
                <a:gd name="connsiteY31" fmla="*/ 2396177 h 5521778"/>
                <a:gd name="connsiteX32" fmla="*/ 1820232 w 4282295"/>
                <a:gd name="connsiteY32" fmla="*/ 2296546 h 5521778"/>
                <a:gd name="connsiteX33" fmla="*/ 1901956 w 4282295"/>
                <a:gd name="connsiteY33" fmla="*/ 2233014 h 5521778"/>
                <a:gd name="connsiteX34" fmla="*/ 2162941 w 4282295"/>
                <a:gd name="connsiteY34" fmla="*/ 2006414 h 5521778"/>
                <a:gd name="connsiteX35" fmla="*/ 2425260 w 4282295"/>
                <a:gd name="connsiteY35" fmla="*/ 1744953 h 5521778"/>
                <a:gd name="connsiteX36" fmla="*/ 2620903 w 4282295"/>
                <a:gd name="connsiteY36" fmla="*/ 1523782 h 5521778"/>
                <a:gd name="connsiteX37" fmla="*/ 2795877 w 4282295"/>
                <a:gd name="connsiteY37" fmla="*/ 1307089 h 5521778"/>
                <a:gd name="connsiteX38" fmla="*/ 2963327 w 4282295"/>
                <a:gd name="connsiteY38" fmla="*/ 1012195 h 5521778"/>
                <a:gd name="connsiteX39" fmla="*/ 3094867 w 4282295"/>
                <a:gd name="connsiteY39" fmla="*/ 599667 h 5521778"/>
                <a:gd name="connsiteX40" fmla="*/ 3097534 w 4282295"/>
                <a:gd name="connsiteY40" fmla="*/ 586237 h 5521778"/>
                <a:gd name="connsiteX41" fmla="*/ 3103820 w 4282295"/>
                <a:gd name="connsiteY41" fmla="*/ 543469 h 5521778"/>
                <a:gd name="connsiteX42" fmla="*/ 3111250 w 4282295"/>
                <a:gd name="connsiteY42" fmla="*/ 537469 h 5521778"/>
                <a:gd name="connsiteX43" fmla="*/ 4269599 w 4282295"/>
                <a:gd name="connsiteY43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055815 w 4282295"/>
                <a:gd name="connsiteY3" fmla="*/ 2996824 h 5521778"/>
                <a:gd name="connsiteX4" fmla="*/ 2759397 w 4282295"/>
                <a:gd name="connsiteY4" fmla="*/ 3274382 h 5521778"/>
                <a:gd name="connsiteX5" fmla="*/ 2600329 w 4282295"/>
                <a:gd name="connsiteY5" fmla="*/ 3422496 h 5521778"/>
                <a:gd name="connsiteX6" fmla="*/ 2420497 w 4282295"/>
                <a:gd name="connsiteY6" fmla="*/ 3592898 h 5521778"/>
                <a:gd name="connsiteX7" fmla="*/ 2199327 w 4282295"/>
                <a:gd name="connsiteY7" fmla="*/ 3798353 h 5521778"/>
                <a:gd name="connsiteX8" fmla="*/ 1775369 w 4282295"/>
                <a:gd name="connsiteY8" fmla="*/ 3941894 h 5521778"/>
                <a:gd name="connsiteX9" fmla="*/ 1410466 w 4282295"/>
                <a:gd name="connsiteY9" fmla="*/ 3933036 h 5521778"/>
                <a:gd name="connsiteX10" fmla="*/ 1125478 w 4282295"/>
                <a:gd name="connsiteY10" fmla="*/ 3837024 h 5521778"/>
                <a:gd name="connsiteX11" fmla="*/ 689995 w 4282295"/>
                <a:gd name="connsiteY11" fmla="*/ 3549845 h 5521778"/>
                <a:gd name="connsiteX12" fmla="*/ 543215 w 4282295"/>
                <a:gd name="connsiteY12" fmla="*/ 3433640 h 5521778"/>
                <a:gd name="connsiteX13" fmla="*/ 264037 w 4282295"/>
                <a:gd name="connsiteY13" fmla="*/ 3194182 h 5521778"/>
                <a:gd name="connsiteX14" fmla="*/ 98492 w 4282295"/>
                <a:gd name="connsiteY14" fmla="*/ 3017874 h 5521778"/>
                <a:gd name="connsiteX15" fmla="*/ 6671 w 4282295"/>
                <a:gd name="connsiteY15" fmla="*/ 2873094 h 5521778"/>
                <a:gd name="connsiteX16" fmla="*/ 21435 w 4282295"/>
                <a:gd name="connsiteY16" fmla="*/ 2712883 h 5521778"/>
                <a:gd name="connsiteX17" fmla="*/ 110399 w 4282295"/>
                <a:gd name="connsiteY17" fmla="*/ 2661829 h 5521778"/>
                <a:gd name="connsiteX18" fmla="*/ 141641 w 4282295"/>
                <a:gd name="connsiteY18" fmla="*/ 2674688 h 5521778"/>
                <a:gd name="connsiteX19" fmla="*/ 321663 w 4282295"/>
                <a:gd name="connsiteY19" fmla="*/ 3121411 h 5521778"/>
                <a:gd name="connsiteX20" fmla="*/ 554740 w 4282295"/>
                <a:gd name="connsiteY20" fmla="*/ 3222090 h 5521778"/>
                <a:gd name="connsiteX21" fmla="*/ 756194 w 4282295"/>
                <a:gd name="connsiteY21" fmla="*/ 3043496 h 5521778"/>
                <a:gd name="connsiteX22" fmla="*/ 1066137 w 4282295"/>
                <a:gd name="connsiteY22" fmla="*/ 2456090 h 5521778"/>
                <a:gd name="connsiteX23" fmla="*/ 1072805 w 4282295"/>
                <a:gd name="connsiteY23" fmla="*/ 2199295 h 5521778"/>
                <a:gd name="connsiteX24" fmla="*/ 1053279 w 4282295"/>
                <a:gd name="connsiteY24" fmla="*/ 2189008 h 5521778"/>
                <a:gd name="connsiteX25" fmla="*/ 1040134 w 4282295"/>
                <a:gd name="connsiteY25" fmla="*/ 2189294 h 5521778"/>
                <a:gd name="connsiteX26" fmla="*/ 1038801 w 4282295"/>
                <a:gd name="connsiteY26" fmla="*/ 2130811 h 5521778"/>
                <a:gd name="connsiteX27" fmla="*/ 1119954 w 4282295"/>
                <a:gd name="connsiteY27" fmla="*/ 2190151 h 5521778"/>
                <a:gd name="connsiteX28" fmla="*/ 1206060 w 4282295"/>
                <a:gd name="connsiteY28" fmla="*/ 2264351 h 5521778"/>
                <a:gd name="connsiteX29" fmla="*/ 1500572 w 4282295"/>
                <a:gd name="connsiteY29" fmla="*/ 2431515 h 5521778"/>
                <a:gd name="connsiteX30" fmla="*/ 1670213 w 4282295"/>
                <a:gd name="connsiteY30" fmla="*/ 2396177 h 5521778"/>
                <a:gd name="connsiteX31" fmla="*/ 1820232 w 4282295"/>
                <a:gd name="connsiteY31" fmla="*/ 2296546 h 5521778"/>
                <a:gd name="connsiteX32" fmla="*/ 1901956 w 4282295"/>
                <a:gd name="connsiteY32" fmla="*/ 2233014 h 5521778"/>
                <a:gd name="connsiteX33" fmla="*/ 2162941 w 4282295"/>
                <a:gd name="connsiteY33" fmla="*/ 2006414 h 5521778"/>
                <a:gd name="connsiteX34" fmla="*/ 2425260 w 4282295"/>
                <a:gd name="connsiteY34" fmla="*/ 1744953 h 5521778"/>
                <a:gd name="connsiteX35" fmla="*/ 2620903 w 4282295"/>
                <a:gd name="connsiteY35" fmla="*/ 1523782 h 5521778"/>
                <a:gd name="connsiteX36" fmla="*/ 2795877 w 4282295"/>
                <a:gd name="connsiteY36" fmla="*/ 1307089 h 5521778"/>
                <a:gd name="connsiteX37" fmla="*/ 2963327 w 4282295"/>
                <a:gd name="connsiteY37" fmla="*/ 1012195 h 5521778"/>
                <a:gd name="connsiteX38" fmla="*/ 3094867 w 4282295"/>
                <a:gd name="connsiteY38" fmla="*/ 599667 h 5521778"/>
                <a:gd name="connsiteX39" fmla="*/ 3097534 w 4282295"/>
                <a:gd name="connsiteY39" fmla="*/ 586237 h 5521778"/>
                <a:gd name="connsiteX40" fmla="*/ 3103820 w 4282295"/>
                <a:gd name="connsiteY40" fmla="*/ 543469 h 5521778"/>
                <a:gd name="connsiteX41" fmla="*/ 3111250 w 4282295"/>
                <a:gd name="connsiteY41" fmla="*/ 537469 h 5521778"/>
                <a:gd name="connsiteX42" fmla="*/ 4269599 w 4282295"/>
                <a:gd name="connsiteY42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759397 w 4282295"/>
                <a:gd name="connsiteY3" fmla="*/ 3274382 h 5521778"/>
                <a:gd name="connsiteX4" fmla="*/ 2600329 w 4282295"/>
                <a:gd name="connsiteY4" fmla="*/ 3422496 h 5521778"/>
                <a:gd name="connsiteX5" fmla="*/ 2420497 w 4282295"/>
                <a:gd name="connsiteY5" fmla="*/ 3592898 h 5521778"/>
                <a:gd name="connsiteX6" fmla="*/ 2199327 w 4282295"/>
                <a:gd name="connsiteY6" fmla="*/ 3798353 h 5521778"/>
                <a:gd name="connsiteX7" fmla="*/ 1775369 w 4282295"/>
                <a:gd name="connsiteY7" fmla="*/ 3941894 h 5521778"/>
                <a:gd name="connsiteX8" fmla="*/ 1410466 w 4282295"/>
                <a:gd name="connsiteY8" fmla="*/ 3933036 h 5521778"/>
                <a:gd name="connsiteX9" fmla="*/ 1125478 w 4282295"/>
                <a:gd name="connsiteY9" fmla="*/ 3837024 h 5521778"/>
                <a:gd name="connsiteX10" fmla="*/ 689995 w 4282295"/>
                <a:gd name="connsiteY10" fmla="*/ 3549845 h 5521778"/>
                <a:gd name="connsiteX11" fmla="*/ 543215 w 4282295"/>
                <a:gd name="connsiteY11" fmla="*/ 3433640 h 5521778"/>
                <a:gd name="connsiteX12" fmla="*/ 264037 w 4282295"/>
                <a:gd name="connsiteY12" fmla="*/ 3194182 h 5521778"/>
                <a:gd name="connsiteX13" fmla="*/ 98492 w 4282295"/>
                <a:gd name="connsiteY13" fmla="*/ 3017874 h 5521778"/>
                <a:gd name="connsiteX14" fmla="*/ 6671 w 4282295"/>
                <a:gd name="connsiteY14" fmla="*/ 2873094 h 5521778"/>
                <a:gd name="connsiteX15" fmla="*/ 21435 w 4282295"/>
                <a:gd name="connsiteY15" fmla="*/ 2712883 h 5521778"/>
                <a:gd name="connsiteX16" fmla="*/ 110399 w 4282295"/>
                <a:gd name="connsiteY16" fmla="*/ 2661829 h 5521778"/>
                <a:gd name="connsiteX17" fmla="*/ 141641 w 4282295"/>
                <a:gd name="connsiteY17" fmla="*/ 2674688 h 5521778"/>
                <a:gd name="connsiteX18" fmla="*/ 321663 w 4282295"/>
                <a:gd name="connsiteY18" fmla="*/ 3121411 h 5521778"/>
                <a:gd name="connsiteX19" fmla="*/ 554740 w 4282295"/>
                <a:gd name="connsiteY19" fmla="*/ 3222090 h 5521778"/>
                <a:gd name="connsiteX20" fmla="*/ 756194 w 4282295"/>
                <a:gd name="connsiteY20" fmla="*/ 3043496 h 5521778"/>
                <a:gd name="connsiteX21" fmla="*/ 1066137 w 4282295"/>
                <a:gd name="connsiteY21" fmla="*/ 2456090 h 5521778"/>
                <a:gd name="connsiteX22" fmla="*/ 1072805 w 4282295"/>
                <a:gd name="connsiteY22" fmla="*/ 2199295 h 5521778"/>
                <a:gd name="connsiteX23" fmla="*/ 1053279 w 4282295"/>
                <a:gd name="connsiteY23" fmla="*/ 2189008 h 5521778"/>
                <a:gd name="connsiteX24" fmla="*/ 1040134 w 4282295"/>
                <a:gd name="connsiteY24" fmla="*/ 2189294 h 5521778"/>
                <a:gd name="connsiteX25" fmla="*/ 1038801 w 4282295"/>
                <a:gd name="connsiteY25" fmla="*/ 2130811 h 5521778"/>
                <a:gd name="connsiteX26" fmla="*/ 1119954 w 4282295"/>
                <a:gd name="connsiteY26" fmla="*/ 2190151 h 5521778"/>
                <a:gd name="connsiteX27" fmla="*/ 1206060 w 4282295"/>
                <a:gd name="connsiteY27" fmla="*/ 2264351 h 5521778"/>
                <a:gd name="connsiteX28" fmla="*/ 1500572 w 4282295"/>
                <a:gd name="connsiteY28" fmla="*/ 2431515 h 5521778"/>
                <a:gd name="connsiteX29" fmla="*/ 1670213 w 4282295"/>
                <a:gd name="connsiteY29" fmla="*/ 2396177 h 5521778"/>
                <a:gd name="connsiteX30" fmla="*/ 1820232 w 4282295"/>
                <a:gd name="connsiteY30" fmla="*/ 2296546 h 5521778"/>
                <a:gd name="connsiteX31" fmla="*/ 1901956 w 4282295"/>
                <a:gd name="connsiteY31" fmla="*/ 2233014 h 5521778"/>
                <a:gd name="connsiteX32" fmla="*/ 2162941 w 4282295"/>
                <a:gd name="connsiteY32" fmla="*/ 2006414 h 5521778"/>
                <a:gd name="connsiteX33" fmla="*/ 2425260 w 4282295"/>
                <a:gd name="connsiteY33" fmla="*/ 1744953 h 5521778"/>
                <a:gd name="connsiteX34" fmla="*/ 2620903 w 4282295"/>
                <a:gd name="connsiteY34" fmla="*/ 1523782 h 5521778"/>
                <a:gd name="connsiteX35" fmla="*/ 2795877 w 4282295"/>
                <a:gd name="connsiteY35" fmla="*/ 1307089 h 5521778"/>
                <a:gd name="connsiteX36" fmla="*/ 2963327 w 4282295"/>
                <a:gd name="connsiteY36" fmla="*/ 1012195 h 5521778"/>
                <a:gd name="connsiteX37" fmla="*/ 3094867 w 4282295"/>
                <a:gd name="connsiteY37" fmla="*/ 599667 h 5521778"/>
                <a:gd name="connsiteX38" fmla="*/ 3097534 w 4282295"/>
                <a:gd name="connsiteY38" fmla="*/ 586237 h 5521778"/>
                <a:gd name="connsiteX39" fmla="*/ 3103820 w 4282295"/>
                <a:gd name="connsiteY39" fmla="*/ 543469 h 5521778"/>
                <a:gd name="connsiteX40" fmla="*/ 3111250 w 4282295"/>
                <a:gd name="connsiteY40" fmla="*/ 537469 h 5521778"/>
                <a:gd name="connsiteX41" fmla="*/ 4269599 w 4282295"/>
                <a:gd name="connsiteY41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600329 w 4282295"/>
                <a:gd name="connsiteY3" fmla="*/ 3422496 h 5521778"/>
                <a:gd name="connsiteX4" fmla="*/ 2420497 w 4282295"/>
                <a:gd name="connsiteY4" fmla="*/ 3592898 h 5521778"/>
                <a:gd name="connsiteX5" fmla="*/ 2199327 w 4282295"/>
                <a:gd name="connsiteY5" fmla="*/ 3798353 h 5521778"/>
                <a:gd name="connsiteX6" fmla="*/ 1775369 w 4282295"/>
                <a:gd name="connsiteY6" fmla="*/ 3941894 h 5521778"/>
                <a:gd name="connsiteX7" fmla="*/ 1410466 w 4282295"/>
                <a:gd name="connsiteY7" fmla="*/ 3933036 h 5521778"/>
                <a:gd name="connsiteX8" fmla="*/ 1125478 w 4282295"/>
                <a:gd name="connsiteY8" fmla="*/ 3837024 h 5521778"/>
                <a:gd name="connsiteX9" fmla="*/ 689995 w 4282295"/>
                <a:gd name="connsiteY9" fmla="*/ 3549845 h 5521778"/>
                <a:gd name="connsiteX10" fmla="*/ 543215 w 4282295"/>
                <a:gd name="connsiteY10" fmla="*/ 3433640 h 5521778"/>
                <a:gd name="connsiteX11" fmla="*/ 264037 w 4282295"/>
                <a:gd name="connsiteY11" fmla="*/ 3194182 h 5521778"/>
                <a:gd name="connsiteX12" fmla="*/ 98492 w 4282295"/>
                <a:gd name="connsiteY12" fmla="*/ 3017874 h 5521778"/>
                <a:gd name="connsiteX13" fmla="*/ 6671 w 4282295"/>
                <a:gd name="connsiteY13" fmla="*/ 2873094 h 5521778"/>
                <a:gd name="connsiteX14" fmla="*/ 21435 w 4282295"/>
                <a:gd name="connsiteY14" fmla="*/ 2712883 h 5521778"/>
                <a:gd name="connsiteX15" fmla="*/ 110399 w 4282295"/>
                <a:gd name="connsiteY15" fmla="*/ 2661829 h 5521778"/>
                <a:gd name="connsiteX16" fmla="*/ 141641 w 4282295"/>
                <a:gd name="connsiteY16" fmla="*/ 2674688 h 5521778"/>
                <a:gd name="connsiteX17" fmla="*/ 321663 w 4282295"/>
                <a:gd name="connsiteY17" fmla="*/ 3121411 h 5521778"/>
                <a:gd name="connsiteX18" fmla="*/ 554740 w 4282295"/>
                <a:gd name="connsiteY18" fmla="*/ 3222090 h 5521778"/>
                <a:gd name="connsiteX19" fmla="*/ 756194 w 4282295"/>
                <a:gd name="connsiteY19" fmla="*/ 3043496 h 5521778"/>
                <a:gd name="connsiteX20" fmla="*/ 1066137 w 4282295"/>
                <a:gd name="connsiteY20" fmla="*/ 2456090 h 5521778"/>
                <a:gd name="connsiteX21" fmla="*/ 1072805 w 4282295"/>
                <a:gd name="connsiteY21" fmla="*/ 2199295 h 5521778"/>
                <a:gd name="connsiteX22" fmla="*/ 1053279 w 4282295"/>
                <a:gd name="connsiteY22" fmla="*/ 2189008 h 5521778"/>
                <a:gd name="connsiteX23" fmla="*/ 1040134 w 4282295"/>
                <a:gd name="connsiteY23" fmla="*/ 2189294 h 5521778"/>
                <a:gd name="connsiteX24" fmla="*/ 1038801 w 4282295"/>
                <a:gd name="connsiteY24" fmla="*/ 2130811 h 5521778"/>
                <a:gd name="connsiteX25" fmla="*/ 1119954 w 4282295"/>
                <a:gd name="connsiteY25" fmla="*/ 2190151 h 5521778"/>
                <a:gd name="connsiteX26" fmla="*/ 1206060 w 4282295"/>
                <a:gd name="connsiteY26" fmla="*/ 2264351 h 5521778"/>
                <a:gd name="connsiteX27" fmla="*/ 1500572 w 4282295"/>
                <a:gd name="connsiteY27" fmla="*/ 2431515 h 5521778"/>
                <a:gd name="connsiteX28" fmla="*/ 1670213 w 4282295"/>
                <a:gd name="connsiteY28" fmla="*/ 2396177 h 5521778"/>
                <a:gd name="connsiteX29" fmla="*/ 1820232 w 4282295"/>
                <a:gd name="connsiteY29" fmla="*/ 2296546 h 5521778"/>
                <a:gd name="connsiteX30" fmla="*/ 1901956 w 4282295"/>
                <a:gd name="connsiteY30" fmla="*/ 2233014 h 5521778"/>
                <a:gd name="connsiteX31" fmla="*/ 2162941 w 4282295"/>
                <a:gd name="connsiteY31" fmla="*/ 2006414 h 5521778"/>
                <a:gd name="connsiteX32" fmla="*/ 2425260 w 4282295"/>
                <a:gd name="connsiteY32" fmla="*/ 1744953 h 5521778"/>
                <a:gd name="connsiteX33" fmla="*/ 2620903 w 4282295"/>
                <a:gd name="connsiteY33" fmla="*/ 1523782 h 5521778"/>
                <a:gd name="connsiteX34" fmla="*/ 2795877 w 4282295"/>
                <a:gd name="connsiteY34" fmla="*/ 1307089 h 5521778"/>
                <a:gd name="connsiteX35" fmla="*/ 2963327 w 4282295"/>
                <a:gd name="connsiteY35" fmla="*/ 1012195 h 5521778"/>
                <a:gd name="connsiteX36" fmla="*/ 3094867 w 4282295"/>
                <a:gd name="connsiteY36" fmla="*/ 599667 h 5521778"/>
                <a:gd name="connsiteX37" fmla="*/ 3097534 w 4282295"/>
                <a:gd name="connsiteY37" fmla="*/ 586237 h 5521778"/>
                <a:gd name="connsiteX38" fmla="*/ 3103820 w 4282295"/>
                <a:gd name="connsiteY38" fmla="*/ 543469 h 5521778"/>
                <a:gd name="connsiteX39" fmla="*/ 3111250 w 4282295"/>
                <a:gd name="connsiteY39" fmla="*/ 537469 h 5521778"/>
                <a:gd name="connsiteX40" fmla="*/ 4269599 w 4282295"/>
                <a:gd name="connsiteY40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543215 w 4282295"/>
                <a:gd name="connsiteY9" fmla="*/ 3433640 h 5521778"/>
                <a:gd name="connsiteX10" fmla="*/ 264037 w 4282295"/>
                <a:gd name="connsiteY10" fmla="*/ 3194182 h 5521778"/>
                <a:gd name="connsiteX11" fmla="*/ 98492 w 4282295"/>
                <a:gd name="connsiteY11" fmla="*/ 3017874 h 5521778"/>
                <a:gd name="connsiteX12" fmla="*/ 6671 w 4282295"/>
                <a:gd name="connsiteY12" fmla="*/ 2873094 h 5521778"/>
                <a:gd name="connsiteX13" fmla="*/ 21435 w 4282295"/>
                <a:gd name="connsiteY13" fmla="*/ 2712883 h 5521778"/>
                <a:gd name="connsiteX14" fmla="*/ 110399 w 4282295"/>
                <a:gd name="connsiteY14" fmla="*/ 2661829 h 5521778"/>
                <a:gd name="connsiteX15" fmla="*/ 141641 w 4282295"/>
                <a:gd name="connsiteY15" fmla="*/ 2674688 h 5521778"/>
                <a:gd name="connsiteX16" fmla="*/ 321663 w 4282295"/>
                <a:gd name="connsiteY16" fmla="*/ 3121411 h 5521778"/>
                <a:gd name="connsiteX17" fmla="*/ 554740 w 4282295"/>
                <a:gd name="connsiteY17" fmla="*/ 3222090 h 5521778"/>
                <a:gd name="connsiteX18" fmla="*/ 756194 w 4282295"/>
                <a:gd name="connsiteY18" fmla="*/ 3043496 h 5521778"/>
                <a:gd name="connsiteX19" fmla="*/ 1066137 w 4282295"/>
                <a:gd name="connsiteY19" fmla="*/ 2456090 h 5521778"/>
                <a:gd name="connsiteX20" fmla="*/ 1072805 w 4282295"/>
                <a:gd name="connsiteY20" fmla="*/ 2199295 h 5521778"/>
                <a:gd name="connsiteX21" fmla="*/ 1053279 w 4282295"/>
                <a:gd name="connsiteY21" fmla="*/ 2189008 h 5521778"/>
                <a:gd name="connsiteX22" fmla="*/ 1040134 w 4282295"/>
                <a:gd name="connsiteY22" fmla="*/ 2189294 h 5521778"/>
                <a:gd name="connsiteX23" fmla="*/ 1038801 w 4282295"/>
                <a:gd name="connsiteY23" fmla="*/ 2130811 h 5521778"/>
                <a:gd name="connsiteX24" fmla="*/ 1119954 w 4282295"/>
                <a:gd name="connsiteY24" fmla="*/ 2190151 h 5521778"/>
                <a:gd name="connsiteX25" fmla="*/ 1206060 w 4282295"/>
                <a:gd name="connsiteY25" fmla="*/ 2264351 h 5521778"/>
                <a:gd name="connsiteX26" fmla="*/ 1500572 w 4282295"/>
                <a:gd name="connsiteY26" fmla="*/ 2431515 h 5521778"/>
                <a:gd name="connsiteX27" fmla="*/ 1670213 w 4282295"/>
                <a:gd name="connsiteY27" fmla="*/ 2396177 h 5521778"/>
                <a:gd name="connsiteX28" fmla="*/ 1820232 w 4282295"/>
                <a:gd name="connsiteY28" fmla="*/ 2296546 h 5521778"/>
                <a:gd name="connsiteX29" fmla="*/ 1901956 w 4282295"/>
                <a:gd name="connsiteY29" fmla="*/ 2233014 h 5521778"/>
                <a:gd name="connsiteX30" fmla="*/ 2162941 w 4282295"/>
                <a:gd name="connsiteY30" fmla="*/ 2006414 h 5521778"/>
                <a:gd name="connsiteX31" fmla="*/ 2425260 w 4282295"/>
                <a:gd name="connsiteY31" fmla="*/ 1744953 h 5521778"/>
                <a:gd name="connsiteX32" fmla="*/ 2620903 w 4282295"/>
                <a:gd name="connsiteY32" fmla="*/ 1523782 h 5521778"/>
                <a:gd name="connsiteX33" fmla="*/ 2795877 w 4282295"/>
                <a:gd name="connsiteY33" fmla="*/ 1307089 h 5521778"/>
                <a:gd name="connsiteX34" fmla="*/ 2963327 w 4282295"/>
                <a:gd name="connsiteY34" fmla="*/ 1012195 h 5521778"/>
                <a:gd name="connsiteX35" fmla="*/ 3094867 w 4282295"/>
                <a:gd name="connsiteY35" fmla="*/ 599667 h 5521778"/>
                <a:gd name="connsiteX36" fmla="*/ 3097534 w 4282295"/>
                <a:gd name="connsiteY36" fmla="*/ 586237 h 5521778"/>
                <a:gd name="connsiteX37" fmla="*/ 3103820 w 4282295"/>
                <a:gd name="connsiteY37" fmla="*/ 543469 h 5521778"/>
                <a:gd name="connsiteX38" fmla="*/ 3111250 w 4282295"/>
                <a:gd name="connsiteY38" fmla="*/ 537469 h 5521778"/>
                <a:gd name="connsiteX39" fmla="*/ 4269599 w 4282295"/>
                <a:gd name="connsiteY39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543215 w 4282295"/>
                <a:gd name="connsiteY9" fmla="*/ 3433640 h 5521778"/>
                <a:gd name="connsiteX10" fmla="*/ 264037 w 4282295"/>
                <a:gd name="connsiteY10" fmla="*/ 3194182 h 5521778"/>
                <a:gd name="connsiteX11" fmla="*/ 98492 w 4282295"/>
                <a:gd name="connsiteY11" fmla="*/ 3017874 h 5521778"/>
                <a:gd name="connsiteX12" fmla="*/ 6671 w 4282295"/>
                <a:gd name="connsiteY12" fmla="*/ 2873094 h 5521778"/>
                <a:gd name="connsiteX13" fmla="*/ 21435 w 4282295"/>
                <a:gd name="connsiteY13" fmla="*/ 2712883 h 5521778"/>
                <a:gd name="connsiteX14" fmla="*/ 110399 w 4282295"/>
                <a:gd name="connsiteY14" fmla="*/ 2661829 h 5521778"/>
                <a:gd name="connsiteX15" fmla="*/ 141641 w 4282295"/>
                <a:gd name="connsiteY15" fmla="*/ 2674688 h 5521778"/>
                <a:gd name="connsiteX16" fmla="*/ 321663 w 4282295"/>
                <a:gd name="connsiteY16" fmla="*/ 3121411 h 5521778"/>
                <a:gd name="connsiteX17" fmla="*/ 554740 w 4282295"/>
                <a:gd name="connsiteY17" fmla="*/ 3222090 h 5521778"/>
                <a:gd name="connsiteX18" fmla="*/ 756194 w 4282295"/>
                <a:gd name="connsiteY18" fmla="*/ 3043496 h 5521778"/>
                <a:gd name="connsiteX19" fmla="*/ 1066137 w 4282295"/>
                <a:gd name="connsiteY19" fmla="*/ 2456090 h 5521778"/>
                <a:gd name="connsiteX20" fmla="*/ 1072805 w 4282295"/>
                <a:gd name="connsiteY20" fmla="*/ 2199295 h 5521778"/>
                <a:gd name="connsiteX21" fmla="*/ 1053279 w 4282295"/>
                <a:gd name="connsiteY21" fmla="*/ 2189008 h 5521778"/>
                <a:gd name="connsiteX22" fmla="*/ 1040134 w 4282295"/>
                <a:gd name="connsiteY22" fmla="*/ 2189294 h 5521778"/>
                <a:gd name="connsiteX23" fmla="*/ 1038801 w 4282295"/>
                <a:gd name="connsiteY23" fmla="*/ 2130811 h 5521778"/>
                <a:gd name="connsiteX24" fmla="*/ 1119954 w 4282295"/>
                <a:gd name="connsiteY24" fmla="*/ 2190151 h 5521778"/>
                <a:gd name="connsiteX25" fmla="*/ 1206060 w 4282295"/>
                <a:gd name="connsiteY25" fmla="*/ 2264351 h 5521778"/>
                <a:gd name="connsiteX26" fmla="*/ 1500572 w 4282295"/>
                <a:gd name="connsiteY26" fmla="*/ 2431515 h 5521778"/>
                <a:gd name="connsiteX27" fmla="*/ 1670213 w 4282295"/>
                <a:gd name="connsiteY27" fmla="*/ 2396177 h 5521778"/>
                <a:gd name="connsiteX28" fmla="*/ 1820232 w 4282295"/>
                <a:gd name="connsiteY28" fmla="*/ 2296546 h 5521778"/>
                <a:gd name="connsiteX29" fmla="*/ 1901956 w 4282295"/>
                <a:gd name="connsiteY29" fmla="*/ 2233014 h 5521778"/>
                <a:gd name="connsiteX30" fmla="*/ 2162941 w 4282295"/>
                <a:gd name="connsiteY30" fmla="*/ 2006414 h 5521778"/>
                <a:gd name="connsiteX31" fmla="*/ 2425260 w 4282295"/>
                <a:gd name="connsiteY31" fmla="*/ 1744953 h 5521778"/>
                <a:gd name="connsiteX32" fmla="*/ 2620903 w 4282295"/>
                <a:gd name="connsiteY32" fmla="*/ 1523782 h 5521778"/>
                <a:gd name="connsiteX33" fmla="*/ 2795877 w 4282295"/>
                <a:gd name="connsiteY33" fmla="*/ 1307089 h 5521778"/>
                <a:gd name="connsiteX34" fmla="*/ 2963327 w 4282295"/>
                <a:gd name="connsiteY34" fmla="*/ 1012195 h 5521778"/>
                <a:gd name="connsiteX35" fmla="*/ 3094867 w 4282295"/>
                <a:gd name="connsiteY35" fmla="*/ 599667 h 5521778"/>
                <a:gd name="connsiteX36" fmla="*/ 3097534 w 4282295"/>
                <a:gd name="connsiteY36" fmla="*/ 586237 h 5521778"/>
                <a:gd name="connsiteX37" fmla="*/ 3103820 w 4282295"/>
                <a:gd name="connsiteY37" fmla="*/ 543469 h 5521778"/>
                <a:gd name="connsiteX38" fmla="*/ 3111250 w 4282295"/>
                <a:gd name="connsiteY38" fmla="*/ 537469 h 5521778"/>
                <a:gd name="connsiteX39" fmla="*/ 4269599 w 4282295"/>
                <a:gd name="connsiteY39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53279 w 4282295"/>
                <a:gd name="connsiteY20" fmla="*/ 2189008 h 5521778"/>
                <a:gd name="connsiteX21" fmla="*/ 1040134 w 4282295"/>
                <a:gd name="connsiteY21" fmla="*/ 2189294 h 5521778"/>
                <a:gd name="connsiteX22" fmla="*/ 1038801 w 4282295"/>
                <a:gd name="connsiteY22" fmla="*/ 2130811 h 5521778"/>
                <a:gd name="connsiteX23" fmla="*/ 1119954 w 4282295"/>
                <a:gd name="connsiteY23" fmla="*/ 2190151 h 5521778"/>
                <a:gd name="connsiteX24" fmla="*/ 1206060 w 4282295"/>
                <a:gd name="connsiteY24" fmla="*/ 2264351 h 5521778"/>
                <a:gd name="connsiteX25" fmla="*/ 1500572 w 4282295"/>
                <a:gd name="connsiteY25" fmla="*/ 2431515 h 5521778"/>
                <a:gd name="connsiteX26" fmla="*/ 1670213 w 4282295"/>
                <a:gd name="connsiteY26" fmla="*/ 2396177 h 5521778"/>
                <a:gd name="connsiteX27" fmla="*/ 1820232 w 4282295"/>
                <a:gd name="connsiteY27" fmla="*/ 2296546 h 5521778"/>
                <a:gd name="connsiteX28" fmla="*/ 1901956 w 4282295"/>
                <a:gd name="connsiteY28" fmla="*/ 2233014 h 5521778"/>
                <a:gd name="connsiteX29" fmla="*/ 2162941 w 4282295"/>
                <a:gd name="connsiteY29" fmla="*/ 2006414 h 5521778"/>
                <a:gd name="connsiteX30" fmla="*/ 2425260 w 4282295"/>
                <a:gd name="connsiteY30" fmla="*/ 1744953 h 5521778"/>
                <a:gd name="connsiteX31" fmla="*/ 2620903 w 4282295"/>
                <a:gd name="connsiteY31" fmla="*/ 1523782 h 5521778"/>
                <a:gd name="connsiteX32" fmla="*/ 2795877 w 4282295"/>
                <a:gd name="connsiteY32" fmla="*/ 1307089 h 5521778"/>
                <a:gd name="connsiteX33" fmla="*/ 2963327 w 4282295"/>
                <a:gd name="connsiteY33" fmla="*/ 1012195 h 5521778"/>
                <a:gd name="connsiteX34" fmla="*/ 3094867 w 4282295"/>
                <a:gd name="connsiteY34" fmla="*/ 599667 h 5521778"/>
                <a:gd name="connsiteX35" fmla="*/ 3097534 w 4282295"/>
                <a:gd name="connsiteY35" fmla="*/ 586237 h 5521778"/>
                <a:gd name="connsiteX36" fmla="*/ 3103820 w 4282295"/>
                <a:gd name="connsiteY36" fmla="*/ 543469 h 5521778"/>
                <a:gd name="connsiteX37" fmla="*/ 3111250 w 4282295"/>
                <a:gd name="connsiteY37" fmla="*/ 537469 h 5521778"/>
                <a:gd name="connsiteX38" fmla="*/ 4269599 w 4282295"/>
                <a:gd name="connsiteY38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119954 w 4282295"/>
                <a:gd name="connsiteY22" fmla="*/ 2190151 h 5521778"/>
                <a:gd name="connsiteX23" fmla="*/ 1206060 w 4282295"/>
                <a:gd name="connsiteY23" fmla="*/ 2264351 h 5521778"/>
                <a:gd name="connsiteX24" fmla="*/ 1500572 w 4282295"/>
                <a:gd name="connsiteY24" fmla="*/ 2431515 h 5521778"/>
                <a:gd name="connsiteX25" fmla="*/ 1670213 w 4282295"/>
                <a:gd name="connsiteY25" fmla="*/ 2396177 h 5521778"/>
                <a:gd name="connsiteX26" fmla="*/ 1820232 w 4282295"/>
                <a:gd name="connsiteY26" fmla="*/ 2296546 h 5521778"/>
                <a:gd name="connsiteX27" fmla="*/ 1901956 w 4282295"/>
                <a:gd name="connsiteY27" fmla="*/ 2233014 h 5521778"/>
                <a:gd name="connsiteX28" fmla="*/ 2162941 w 4282295"/>
                <a:gd name="connsiteY28" fmla="*/ 2006414 h 5521778"/>
                <a:gd name="connsiteX29" fmla="*/ 2425260 w 4282295"/>
                <a:gd name="connsiteY29" fmla="*/ 1744953 h 5521778"/>
                <a:gd name="connsiteX30" fmla="*/ 2620903 w 4282295"/>
                <a:gd name="connsiteY30" fmla="*/ 1523782 h 5521778"/>
                <a:gd name="connsiteX31" fmla="*/ 2795877 w 4282295"/>
                <a:gd name="connsiteY31" fmla="*/ 1307089 h 5521778"/>
                <a:gd name="connsiteX32" fmla="*/ 2963327 w 4282295"/>
                <a:gd name="connsiteY32" fmla="*/ 1012195 h 5521778"/>
                <a:gd name="connsiteX33" fmla="*/ 3094867 w 4282295"/>
                <a:gd name="connsiteY33" fmla="*/ 599667 h 5521778"/>
                <a:gd name="connsiteX34" fmla="*/ 3097534 w 4282295"/>
                <a:gd name="connsiteY34" fmla="*/ 586237 h 5521778"/>
                <a:gd name="connsiteX35" fmla="*/ 3103820 w 4282295"/>
                <a:gd name="connsiteY35" fmla="*/ 543469 h 5521778"/>
                <a:gd name="connsiteX36" fmla="*/ 3111250 w 4282295"/>
                <a:gd name="connsiteY36" fmla="*/ 537469 h 5521778"/>
                <a:gd name="connsiteX37" fmla="*/ 4269599 w 4282295"/>
                <a:gd name="connsiteY3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20232 w 4282295"/>
                <a:gd name="connsiteY25" fmla="*/ 2296546 h 5521778"/>
                <a:gd name="connsiteX26" fmla="*/ 1901956 w 4282295"/>
                <a:gd name="connsiteY26" fmla="*/ 2233014 h 5521778"/>
                <a:gd name="connsiteX27" fmla="*/ 2162941 w 4282295"/>
                <a:gd name="connsiteY27" fmla="*/ 2006414 h 5521778"/>
                <a:gd name="connsiteX28" fmla="*/ 2425260 w 4282295"/>
                <a:gd name="connsiteY28" fmla="*/ 1744953 h 5521778"/>
                <a:gd name="connsiteX29" fmla="*/ 2620903 w 4282295"/>
                <a:gd name="connsiteY29" fmla="*/ 1523782 h 5521778"/>
                <a:gd name="connsiteX30" fmla="*/ 2795877 w 4282295"/>
                <a:gd name="connsiteY30" fmla="*/ 1307089 h 5521778"/>
                <a:gd name="connsiteX31" fmla="*/ 2963327 w 4282295"/>
                <a:gd name="connsiteY31" fmla="*/ 1012195 h 5521778"/>
                <a:gd name="connsiteX32" fmla="*/ 3094867 w 4282295"/>
                <a:gd name="connsiteY32" fmla="*/ 599667 h 5521778"/>
                <a:gd name="connsiteX33" fmla="*/ 3097534 w 4282295"/>
                <a:gd name="connsiteY33" fmla="*/ 586237 h 5521778"/>
                <a:gd name="connsiteX34" fmla="*/ 3103820 w 4282295"/>
                <a:gd name="connsiteY34" fmla="*/ 543469 h 5521778"/>
                <a:gd name="connsiteX35" fmla="*/ 3111250 w 4282295"/>
                <a:gd name="connsiteY35" fmla="*/ 537469 h 5521778"/>
                <a:gd name="connsiteX36" fmla="*/ 4269599 w 4282295"/>
                <a:gd name="connsiteY36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20232 w 4282295"/>
                <a:gd name="connsiteY25" fmla="*/ 2296546 h 5521778"/>
                <a:gd name="connsiteX26" fmla="*/ 1901956 w 4282295"/>
                <a:gd name="connsiteY26" fmla="*/ 2233014 h 5521778"/>
                <a:gd name="connsiteX27" fmla="*/ 2425260 w 4282295"/>
                <a:gd name="connsiteY27" fmla="*/ 1744953 h 5521778"/>
                <a:gd name="connsiteX28" fmla="*/ 2620903 w 4282295"/>
                <a:gd name="connsiteY28" fmla="*/ 1523782 h 5521778"/>
                <a:gd name="connsiteX29" fmla="*/ 2795877 w 4282295"/>
                <a:gd name="connsiteY29" fmla="*/ 1307089 h 5521778"/>
                <a:gd name="connsiteX30" fmla="*/ 2963327 w 4282295"/>
                <a:gd name="connsiteY30" fmla="*/ 1012195 h 5521778"/>
                <a:gd name="connsiteX31" fmla="*/ 3094867 w 4282295"/>
                <a:gd name="connsiteY31" fmla="*/ 599667 h 5521778"/>
                <a:gd name="connsiteX32" fmla="*/ 3097534 w 4282295"/>
                <a:gd name="connsiteY32" fmla="*/ 586237 h 5521778"/>
                <a:gd name="connsiteX33" fmla="*/ 3103820 w 4282295"/>
                <a:gd name="connsiteY33" fmla="*/ 543469 h 5521778"/>
                <a:gd name="connsiteX34" fmla="*/ 3111250 w 4282295"/>
                <a:gd name="connsiteY34" fmla="*/ 537469 h 5521778"/>
                <a:gd name="connsiteX35" fmla="*/ 4269599 w 4282295"/>
                <a:gd name="connsiteY35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20232 w 4282295"/>
                <a:gd name="connsiteY25" fmla="*/ 2296546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34464 w 4282295"/>
                <a:gd name="connsiteY25" fmla="*/ 2303662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34464 w 4282295"/>
                <a:gd name="connsiteY25" fmla="*/ 2303662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34464 w 4282295"/>
                <a:gd name="connsiteY25" fmla="*/ 2303662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282295"/>
                <a:gd name="connsiteY0" fmla="*/ 5511302 h 5526943"/>
                <a:gd name="connsiteX1" fmla="*/ 3778190 w 4282295"/>
                <a:gd name="connsiteY1" fmla="*/ 5521778 h 5526943"/>
                <a:gd name="connsiteX2" fmla="*/ 3355852 w 4282295"/>
                <a:gd name="connsiteY2" fmla="*/ 2713550 h 5526943"/>
                <a:gd name="connsiteX3" fmla="*/ 2420497 w 4282295"/>
                <a:gd name="connsiteY3" fmla="*/ 3592898 h 5526943"/>
                <a:gd name="connsiteX4" fmla="*/ 2199327 w 4282295"/>
                <a:gd name="connsiteY4" fmla="*/ 3798353 h 5526943"/>
                <a:gd name="connsiteX5" fmla="*/ 1775369 w 4282295"/>
                <a:gd name="connsiteY5" fmla="*/ 3941894 h 5526943"/>
                <a:gd name="connsiteX6" fmla="*/ 1410466 w 4282295"/>
                <a:gd name="connsiteY6" fmla="*/ 3933036 h 5526943"/>
                <a:gd name="connsiteX7" fmla="*/ 1125478 w 4282295"/>
                <a:gd name="connsiteY7" fmla="*/ 3837024 h 5526943"/>
                <a:gd name="connsiteX8" fmla="*/ 689995 w 4282295"/>
                <a:gd name="connsiteY8" fmla="*/ 3549845 h 5526943"/>
                <a:gd name="connsiteX9" fmla="*/ 264037 w 4282295"/>
                <a:gd name="connsiteY9" fmla="*/ 3194182 h 5526943"/>
                <a:gd name="connsiteX10" fmla="*/ 98492 w 4282295"/>
                <a:gd name="connsiteY10" fmla="*/ 3017874 h 5526943"/>
                <a:gd name="connsiteX11" fmla="*/ 6671 w 4282295"/>
                <a:gd name="connsiteY11" fmla="*/ 2873094 h 5526943"/>
                <a:gd name="connsiteX12" fmla="*/ 21435 w 4282295"/>
                <a:gd name="connsiteY12" fmla="*/ 2712883 h 5526943"/>
                <a:gd name="connsiteX13" fmla="*/ 110399 w 4282295"/>
                <a:gd name="connsiteY13" fmla="*/ 2661829 h 5526943"/>
                <a:gd name="connsiteX14" fmla="*/ 141641 w 4282295"/>
                <a:gd name="connsiteY14" fmla="*/ 2674688 h 5526943"/>
                <a:gd name="connsiteX15" fmla="*/ 321663 w 4282295"/>
                <a:gd name="connsiteY15" fmla="*/ 3121411 h 5526943"/>
                <a:gd name="connsiteX16" fmla="*/ 554740 w 4282295"/>
                <a:gd name="connsiteY16" fmla="*/ 3222090 h 5526943"/>
                <a:gd name="connsiteX17" fmla="*/ 756194 w 4282295"/>
                <a:gd name="connsiteY17" fmla="*/ 3043496 h 5526943"/>
                <a:gd name="connsiteX18" fmla="*/ 1066137 w 4282295"/>
                <a:gd name="connsiteY18" fmla="*/ 2456090 h 5526943"/>
                <a:gd name="connsiteX19" fmla="*/ 1072805 w 4282295"/>
                <a:gd name="connsiteY19" fmla="*/ 2199295 h 5526943"/>
                <a:gd name="connsiteX20" fmla="*/ 1040134 w 4282295"/>
                <a:gd name="connsiteY20" fmla="*/ 2189294 h 5526943"/>
                <a:gd name="connsiteX21" fmla="*/ 1038801 w 4282295"/>
                <a:gd name="connsiteY21" fmla="*/ 2130811 h 5526943"/>
                <a:gd name="connsiteX22" fmla="*/ 1206060 w 4282295"/>
                <a:gd name="connsiteY22" fmla="*/ 2264351 h 5526943"/>
                <a:gd name="connsiteX23" fmla="*/ 1500572 w 4282295"/>
                <a:gd name="connsiteY23" fmla="*/ 2431515 h 5526943"/>
                <a:gd name="connsiteX24" fmla="*/ 1670213 w 4282295"/>
                <a:gd name="connsiteY24" fmla="*/ 2396177 h 5526943"/>
                <a:gd name="connsiteX25" fmla="*/ 1834464 w 4282295"/>
                <a:gd name="connsiteY25" fmla="*/ 2303662 h 5526943"/>
                <a:gd name="connsiteX26" fmla="*/ 2425260 w 4282295"/>
                <a:gd name="connsiteY26" fmla="*/ 1744953 h 5526943"/>
                <a:gd name="connsiteX27" fmla="*/ 2620903 w 4282295"/>
                <a:gd name="connsiteY27" fmla="*/ 1523782 h 5526943"/>
                <a:gd name="connsiteX28" fmla="*/ 2795877 w 4282295"/>
                <a:gd name="connsiteY28" fmla="*/ 1307089 h 5526943"/>
                <a:gd name="connsiteX29" fmla="*/ 2963327 w 4282295"/>
                <a:gd name="connsiteY29" fmla="*/ 1012195 h 5526943"/>
                <a:gd name="connsiteX30" fmla="*/ 3094867 w 4282295"/>
                <a:gd name="connsiteY30" fmla="*/ 599667 h 5526943"/>
                <a:gd name="connsiteX31" fmla="*/ 3097534 w 4282295"/>
                <a:gd name="connsiteY31" fmla="*/ 586237 h 5526943"/>
                <a:gd name="connsiteX32" fmla="*/ 3103820 w 4282295"/>
                <a:gd name="connsiteY32" fmla="*/ 543469 h 5526943"/>
                <a:gd name="connsiteX33" fmla="*/ 3111250 w 4282295"/>
                <a:gd name="connsiteY33" fmla="*/ 537469 h 5526943"/>
                <a:gd name="connsiteX34" fmla="*/ 4269599 w 4282295"/>
                <a:gd name="connsiteY34" fmla="*/ 0 h 5526943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34464 w 4282295"/>
                <a:gd name="connsiteY25" fmla="*/ 2303662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311159"/>
                <a:gd name="connsiteY0" fmla="*/ 5532082 h 5542558"/>
                <a:gd name="connsiteX1" fmla="*/ 3778190 w 4311159"/>
                <a:gd name="connsiteY1" fmla="*/ 5542558 h 5542558"/>
                <a:gd name="connsiteX2" fmla="*/ 3355852 w 4311159"/>
                <a:gd name="connsiteY2" fmla="*/ 2734330 h 5542558"/>
                <a:gd name="connsiteX3" fmla="*/ 2420497 w 4311159"/>
                <a:gd name="connsiteY3" fmla="*/ 3613678 h 5542558"/>
                <a:gd name="connsiteX4" fmla="*/ 2199327 w 4311159"/>
                <a:gd name="connsiteY4" fmla="*/ 3819133 h 5542558"/>
                <a:gd name="connsiteX5" fmla="*/ 1775369 w 4311159"/>
                <a:gd name="connsiteY5" fmla="*/ 3962674 h 5542558"/>
                <a:gd name="connsiteX6" fmla="*/ 1410466 w 4311159"/>
                <a:gd name="connsiteY6" fmla="*/ 3953816 h 5542558"/>
                <a:gd name="connsiteX7" fmla="*/ 1125478 w 4311159"/>
                <a:gd name="connsiteY7" fmla="*/ 3857804 h 5542558"/>
                <a:gd name="connsiteX8" fmla="*/ 689995 w 4311159"/>
                <a:gd name="connsiteY8" fmla="*/ 3570625 h 5542558"/>
                <a:gd name="connsiteX9" fmla="*/ 264037 w 4311159"/>
                <a:gd name="connsiteY9" fmla="*/ 3214962 h 5542558"/>
                <a:gd name="connsiteX10" fmla="*/ 98492 w 4311159"/>
                <a:gd name="connsiteY10" fmla="*/ 3038654 h 5542558"/>
                <a:gd name="connsiteX11" fmla="*/ 6671 w 4311159"/>
                <a:gd name="connsiteY11" fmla="*/ 2893874 h 5542558"/>
                <a:gd name="connsiteX12" fmla="*/ 21435 w 4311159"/>
                <a:gd name="connsiteY12" fmla="*/ 2733663 h 5542558"/>
                <a:gd name="connsiteX13" fmla="*/ 110399 w 4311159"/>
                <a:gd name="connsiteY13" fmla="*/ 2682609 h 5542558"/>
                <a:gd name="connsiteX14" fmla="*/ 141641 w 4311159"/>
                <a:gd name="connsiteY14" fmla="*/ 2695468 h 5542558"/>
                <a:gd name="connsiteX15" fmla="*/ 321663 w 4311159"/>
                <a:gd name="connsiteY15" fmla="*/ 3142191 h 5542558"/>
                <a:gd name="connsiteX16" fmla="*/ 554740 w 4311159"/>
                <a:gd name="connsiteY16" fmla="*/ 3242870 h 5542558"/>
                <a:gd name="connsiteX17" fmla="*/ 756194 w 4311159"/>
                <a:gd name="connsiteY17" fmla="*/ 3064276 h 5542558"/>
                <a:gd name="connsiteX18" fmla="*/ 1066137 w 4311159"/>
                <a:gd name="connsiteY18" fmla="*/ 2476870 h 5542558"/>
                <a:gd name="connsiteX19" fmla="*/ 1072805 w 4311159"/>
                <a:gd name="connsiteY19" fmla="*/ 2220075 h 5542558"/>
                <a:gd name="connsiteX20" fmla="*/ 1040134 w 4311159"/>
                <a:gd name="connsiteY20" fmla="*/ 2210074 h 5542558"/>
                <a:gd name="connsiteX21" fmla="*/ 1038801 w 4311159"/>
                <a:gd name="connsiteY21" fmla="*/ 2151591 h 5542558"/>
                <a:gd name="connsiteX22" fmla="*/ 1206060 w 4311159"/>
                <a:gd name="connsiteY22" fmla="*/ 2285131 h 5542558"/>
                <a:gd name="connsiteX23" fmla="*/ 1500572 w 4311159"/>
                <a:gd name="connsiteY23" fmla="*/ 2452295 h 5542558"/>
                <a:gd name="connsiteX24" fmla="*/ 1670213 w 4311159"/>
                <a:gd name="connsiteY24" fmla="*/ 2416957 h 5542558"/>
                <a:gd name="connsiteX25" fmla="*/ 1834464 w 4311159"/>
                <a:gd name="connsiteY25" fmla="*/ 2324442 h 5542558"/>
                <a:gd name="connsiteX26" fmla="*/ 2425260 w 4311159"/>
                <a:gd name="connsiteY26" fmla="*/ 1765733 h 5542558"/>
                <a:gd name="connsiteX27" fmla="*/ 2620903 w 4311159"/>
                <a:gd name="connsiteY27" fmla="*/ 1544562 h 5542558"/>
                <a:gd name="connsiteX28" fmla="*/ 2795877 w 4311159"/>
                <a:gd name="connsiteY28" fmla="*/ 1327869 h 5542558"/>
                <a:gd name="connsiteX29" fmla="*/ 2963327 w 4311159"/>
                <a:gd name="connsiteY29" fmla="*/ 1032975 h 5542558"/>
                <a:gd name="connsiteX30" fmla="*/ 3094867 w 4311159"/>
                <a:gd name="connsiteY30" fmla="*/ 620447 h 5542558"/>
                <a:gd name="connsiteX31" fmla="*/ 3097534 w 4311159"/>
                <a:gd name="connsiteY31" fmla="*/ 607017 h 5542558"/>
                <a:gd name="connsiteX32" fmla="*/ 3103820 w 4311159"/>
                <a:gd name="connsiteY32" fmla="*/ 564249 h 5542558"/>
                <a:gd name="connsiteX33" fmla="*/ 3111250 w 4311159"/>
                <a:gd name="connsiteY33" fmla="*/ 558249 h 5542558"/>
                <a:gd name="connsiteX34" fmla="*/ 4311159 w 4311159"/>
                <a:gd name="connsiteY34" fmla="*/ 0 h 5542558"/>
                <a:gd name="connsiteX0" fmla="*/ 4282295 w 4282295"/>
                <a:gd name="connsiteY0" fmla="*/ 5542472 h 5552948"/>
                <a:gd name="connsiteX1" fmla="*/ 3778190 w 4282295"/>
                <a:gd name="connsiteY1" fmla="*/ 5552948 h 5552948"/>
                <a:gd name="connsiteX2" fmla="*/ 3355852 w 4282295"/>
                <a:gd name="connsiteY2" fmla="*/ 2744720 h 5552948"/>
                <a:gd name="connsiteX3" fmla="*/ 2420497 w 4282295"/>
                <a:gd name="connsiteY3" fmla="*/ 3624068 h 5552948"/>
                <a:gd name="connsiteX4" fmla="*/ 2199327 w 4282295"/>
                <a:gd name="connsiteY4" fmla="*/ 3829523 h 5552948"/>
                <a:gd name="connsiteX5" fmla="*/ 1775369 w 4282295"/>
                <a:gd name="connsiteY5" fmla="*/ 3973064 h 5552948"/>
                <a:gd name="connsiteX6" fmla="*/ 1410466 w 4282295"/>
                <a:gd name="connsiteY6" fmla="*/ 3964206 h 5552948"/>
                <a:gd name="connsiteX7" fmla="*/ 1125478 w 4282295"/>
                <a:gd name="connsiteY7" fmla="*/ 3868194 h 5552948"/>
                <a:gd name="connsiteX8" fmla="*/ 689995 w 4282295"/>
                <a:gd name="connsiteY8" fmla="*/ 3581015 h 5552948"/>
                <a:gd name="connsiteX9" fmla="*/ 264037 w 4282295"/>
                <a:gd name="connsiteY9" fmla="*/ 3225352 h 5552948"/>
                <a:gd name="connsiteX10" fmla="*/ 98492 w 4282295"/>
                <a:gd name="connsiteY10" fmla="*/ 3049044 h 5552948"/>
                <a:gd name="connsiteX11" fmla="*/ 6671 w 4282295"/>
                <a:gd name="connsiteY11" fmla="*/ 2904264 h 5552948"/>
                <a:gd name="connsiteX12" fmla="*/ 21435 w 4282295"/>
                <a:gd name="connsiteY12" fmla="*/ 2744053 h 5552948"/>
                <a:gd name="connsiteX13" fmla="*/ 110399 w 4282295"/>
                <a:gd name="connsiteY13" fmla="*/ 2692999 h 5552948"/>
                <a:gd name="connsiteX14" fmla="*/ 141641 w 4282295"/>
                <a:gd name="connsiteY14" fmla="*/ 2705858 h 5552948"/>
                <a:gd name="connsiteX15" fmla="*/ 321663 w 4282295"/>
                <a:gd name="connsiteY15" fmla="*/ 3152581 h 5552948"/>
                <a:gd name="connsiteX16" fmla="*/ 554740 w 4282295"/>
                <a:gd name="connsiteY16" fmla="*/ 3253260 h 5552948"/>
                <a:gd name="connsiteX17" fmla="*/ 756194 w 4282295"/>
                <a:gd name="connsiteY17" fmla="*/ 3074666 h 5552948"/>
                <a:gd name="connsiteX18" fmla="*/ 1066137 w 4282295"/>
                <a:gd name="connsiteY18" fmla="*/ 2487260 h 5552948"/>
                <a:gd name="connsiteX19" fmla="*/ 1072805 w 4282295"/>
                <a:gd name="connsiteY19" fmla="*/ 2230465 h 5552948"/>
                <a:gd name="connsiteX20" fmla="*/ 1040134 w 4282295"/>
                <a:gd name="connsiteY20" fmla="*/ 2220464 h 5552948"/>
                <a:gd name="connsiteX21" fmla="*/ 1038801 w 4282295"/>
                <a:gd name="connsiteY21" fmla="*/ 2161981 h 5552948"/>
                <a:gd name="connsiteX22" fmla="*/ 1206060 w 4282295"/>
                <a:gd name="connsiteY22" fmla="*/ 2295521 h 5552948"/>
                <a:gd name="connsiteX23" fmla="*/ 1500572 w 4282295"/>
                <a:gd name="connsiteY23" fmla="*/ 2462685 h 5552948"/>
                <a:gd name="connsiteX24" fmla="*/ 1670213 w 4282295"/>
                <a:gd name="connsiteY24" fmla="*/ 2427347 h 5552948"/>
                <a:gd name="connsiteX25" fmla="*/ 1834464 w 4282295"/>
                <a:gd name="connsiteY25" fmla="*/ 2334832 h 5552948"/>
                <a:gd name="connsiteX26" fmla="*/ 2425260 w 4282295"/>
                <a:gd name="connsiteY26" fmla="*/ 1776123 h 5552948"/>
                <a:gd name="connsiteX27" fmla="*/ 2620903 w 4282295"/>
                <a:gd name="connsiteY27" fmla="*/ 1554952 h 5552948"/>
                <a:gd name="connsiteX28" fmla="*/ 2795877 w 4282295"/>
                <a:gd name="connsiteY28" fmla="*/ 1338259 h 5552948"/>
                <a:gd name="connsiteX29" fmla="*/ 2963327 w 4282295"/>
                <a:gd name="connsiteY29" fmla="*/ 1043365 h 5552948"/>
                <a:gd name="connsiteX30" fmla="*/ 3094867 w 4282295"/>
                <a:gd name="connsiteY30" fmla="*/ 630837 h 5552948"/>
                <a:gd name="connsiteX31" fmla="*/ 3097534 w 4282295"/>
                <a:gd name="connsiteY31" fmla="*/ 617407 h 5552948"/>
                <a:gd name="connsiteX32" fmla="*/ 3103820 w 4282295"/>
                <a:gd name="connsiteY32" fmla="*/ 574639 h 5552948"/>
                <a:gd name="connsiteX33" fmla="*/ 3111250 w 4282295"/>
                <a:gd name="connsiteY33" fmla="*/ 568639 h 5552948"/>
                <a:gd name="connsiteX34" fmla="*/ 4269599 w 4282295"/>
                <a:gd name="connsiteY34" fmla="*/ 0 h 5552948"/>
                <a:gd name="connsiteX0" fmla="*/ 4282295 w 4311159"/>
                <a:gd name="connsiteY0" fmla="*/ 5542472 h 5552948"/>
                <a:gd name="connsiteX1" fmla="*/ 3778190 w 4311159"/>
                <a:gd name="connsiteY1" fmla="*/ 5552948 h 5552948"/>
                <a:gd name="connsiteX2" fmla="*/ 3355852 w 4311159"/>
                <a:gd name="connsiteY2" fmla="*/ 2744720 h 5552948"/>
                <a:gd name="connsiteX3" fmla="*/ 2420497 w 4311159"/>
                <a:gd name="connsiteY3" fmla="*/ 3624068 h 5552948"/>
                <a:gd name="connsiteX4" fmla="*/ 2199327 w 4311159"/>
                <a:gd name="connsiteY4" fmla="*/ 3829523 h 5552948"/>
                <a:gd name="connsiteX5" fmla="*/ 1775369 w 4311159"/>
                <a:gd name="connsiteY5" fmla="*/ 3973064 h 5552948"/>
                <a:gd name="connsiteX6" fmla="*/ 1410466 w 4311159"/>
                <a:gd name="connsiteY6" fmla="*/ 3964206 h 5552948"/>
                <a:gd name="connsiteX7" fmla="*/ 1125478 w 4311159"/>
                <a:gd name="connsiteY7" fmla="*/ 3868194 h 5552948"/>
                <a:gd name="connsiteX8" fmla="*/ 689995 w 4311159"/>
                <a:gd name="connsiteY8" fmla="*/ 3581015 h 5552948"/>
                <a:gd name="connsiteX9" fmla="*/ 264037 w 4311159"/>
                <a:gd name="connsiteY9" fmla="*/ 3225352 h 5552948"/>
                <a:gd name="connsiteX10" fmla="*/ 98492 w 4311159"/>
                <a:gd name="connsiteY10" fmla="*/ 3049044 h 5552948"/>
                <a:gd name="connsiteX11" fmla="*/ 6671 w 4311159"/>
                <a:gd name="connsiteY11" fmla="*/ 2904264 h 5552948"/>
                <a:gd name="connsiteX12" fmla="*/ 21435 w 4311159"/>
                <a:gd name="connsiteY12" fmla="*/ 2744053 h 5552948"/>
                <a:gd name="connsiteX13" fmla="*/ 110399 w 4311159"/>
                <a:gd name="connsiteY13" fmla="*/ 2692999 h 5552948"/>
                <a:gd name="connsiteX14" fmla="*/ 141641 w 4311159"/>
                <a:gd name="connsiteY14" fmla="*/ 2705858 h 5552948"/>
                <a:gd name="connsiteX15" fmla="*/ 321663 w 4311159"/>
                <a:gd name="connsiteY15" fmla="*/ 3152581 h 5552948"/>
                <a:gd name="connsiteX16" fmla="*/ 554740 w 4311159"/>
                <a:gd name="connsiteY16" fmla="*/ 3253260 h 5552948"/>
                <a:gd name="connsiteX17" fmla="*/ 756194 w 4311159"/>
                <a:gd name="connsiteY17" fmla="*/ 3074666 h 5552948"/>
                <a:gd name="connsiteX18" fmla="*/ 1066137 w 4311159"/>
                <a:gd name="connsiteY18" fmla="*/ 2487260 h 5552948"/>
                <a:gd name="connsiteX19" fmla="*/ 1072805 w 4311159"/>
                <a:gd name="connsiteY19" fmla="*/ 2230465 h 5552948"/>
                <a:gd name="connsiteX20" fmla="*/ 1040134 w 4311159"/>
                <a:gd name="connsiteY20" fmla="*/ 2220464 h 5552948"/>
                <a:gd name="connsiteX21" fmla="*/ 1038801 w 4311159"/>
                <a:gd name="connsiteY21" fmla="*/ 2161981 h 5552948"/>
                <a:gd name="connsiteX22" fmla="*/ 1206060 w 4311159"/>
                <a:gd name="connsiteY22" fmla="*/ 2295521 h 5552948"/>
                <a:gd name="connsiteX23" fmla="*/ 1500572 w 4311159"/>
                <a:gd name="connsiteY23" fmla="*/ 2462685 h 5552948"/>
                <a:gd name="connsiteX24" fmla="*/ 1670213 w 4311159"/>
                <a:gd name="connsiteY24" fmla="*/ 2427347 h 5552948"/>
                <a:gd name="connsiteX25" fmla="*/ 1834464 w 4311159"/>
                <a:gd name="connsiteY25" fmla="*/ 2334832 h 5552948"/>
                <a:gd name="connsiteX26" fmla="*/ 2425260 w 4311159"/>
                <a:gd name="connsiteY26" fmla="*/ 1776123 h 5552948"/>
                <a:gd name="connsiteX27" fmla="*/ 2620903 w 4311159"/>
                <a:gd name="connsiteY27" fmla="*/ 1554952 h 5552948"/>
                <a:gd name="connsiteX28" fmla="*/ 2795877 w 4311159"/>
                <a:gd name="connsiteY28" fmla="*/ 1338259 h 5552948"/>
                <a:gd name="connsiteX29" fmla="*/ 2963327 w 4311159"/>
                <a:gd name="connsiteY29" fmla="*/ 1043365 h 5552948"/>
                <a:gd name="connsiteX30" fmla="*/ 3094867 w 4311159"/>
                <a:gd name="connsiteY30" fmla="*/ 630837 h 5552948"/>
                <a:gd name="connsiteX31" fmla="*/ 3097534 w 4311159"/>
                <a:gd name="connsiteY31" fmla="*/ 617407 h 5552948"/>
                <a:gd name="connsiteX32" fmla="*/ 3103820 w 4311159"/>
                <a:gd name="connsiteY32" fmla="*/ 574639 h 5552948"/>
                <a:gd name="connsiteX33" fmla="*/ 3111250 w 4311159"/>
                <a:gd name="connsiteY33" fmla="*/ 568639 h 5552948"/>
                <a:gd name="connsiteX34" fmla="*/ 4311159 w 4311159"/>
                <a:gd name="connsiteY34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094867 w 4290379"/>
                <a:gd name="connsiteY30" fmla="*/ 630837 h 5552948"/>
                <a:gd name="connsiteX31" fmla="*/ 3097534 w 4290379"/>
                <a:gd name="connsiteY31" fmla="*/ 617407 h 5552948"/>
                <a:gd name="connsiteX32" fmla="*/ 3103820 w 4290379"/>
                <a:gd name="connsiteY32" fmla="*/ 574639 h 5552948"/>
                <a:gd name="connsiteX33" fmla="*/ 3111250 w 4290379"/>
                <a:gd name="connsiteY33" fmla="*/ 568639 h 5552948"/>
                <a:gd name="connsiteX34" fmla="*/ 4290379 w 4290379"/>
                <a:gd name="connsiteY34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094867 w 4290379"/>
                <a:gd name="connsiteY30" fmla="*/ 630837 h 5552948"/>
                <a:gd name="connsiteX31" fmla="*/ 3097534 w 4290379"/>
                <a:gd name="connsiteY31" fmla="*/ 617407 h 5552948"/>
                <a:gd name="connsiteX32" fmla="*/ 3103820 w 4290379"/>
                <a:gd name="connsiteY32" fmla="*/ 574639 h 5552948"/>
                <a:gd name="connsiteX33" fmla="*/ 3111250 w 4290379"/>
                <a:gd name="connsiteY33" fmla="*/ 568639 h 5552948"/>
                <a:gd name="connsiteX34" fmla="*/ 4290379 w 4290379"/>
                <a:gd name="connsiteY34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094867 w 4290379"/>
                <a:gd name="connsiteY30" fmla="*/ 630837 h 5552948"/>
                <a:gd name="connsiteX31" fmla="*/ 3103820 w 4290379"/>
                <a:gd name="connsiteY31" fmla="*/ 574639 h 5552948"/>
                <a:gd name="connsiteX32" fmla="*/ 3111250 w 4290379"/>
                <a:gd name="connsiteY32" fmla="*/ 568639 h 5552948"/>
                <a:gd name="connsiteX33" fmla="*/ 4290379 w 4290379"/>
                <a:gd name="connsiteY33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3111250 w 4290379"/>
                <a:gd name="connsiteY31" fmla="*/ 568639 h 5552948"/>
                <a:gd name="connsiteX32" fmla="*/ 4290379 w 4290379"/>
                <a:gd name="connsiteY32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3111250 w 4290379"/>
                <a:gd name="connsiteY31" fmla="*/ 568639 h 5552948"/>
                <a:gd name="connsiteX32" fmla="*/ 4290379 w 4290379"/>
                <a:gd name="connsiteY32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3111251 w 4290379"/>
                <a:gd name="connsiteY31" fmla="*/ 568639 h 5552948"/>
                <a:gd name="connsiteX32" fmla="*/ 4290379 w 4290379"/>
                <a:gd name="connsiteY32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4290379 w 4290379"/>
                <a:gd name="connsiteY31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4290379 w 4290379"/>
                <a:gd name="connsiteY31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4290379 w 4290379"/>
                <a:gd name="connsiteY31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94497 w 4290379"/>
                <a:gd name="connsiteY30" fmla="*/ 517547 h 5552948"/>
                <a:gd name="connsiteX31" fmla="*/ 4290379 w 4290379"/>
                <a:gd name="connsiteY31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94497 w 4290379"/>
                <a:gd name="connsiteY30" fmla="*/ 517547 h 5552948"/>
                <a:gd name="connsiteX31" fmla="*/ 4290379 w 4290379"/>
                <a:gd name="connsiteY31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94497 w 4290379"/>
                <a:gd name="connsiteY30" fmla="*/ 517547 h 5552948"/>
                <a:gd name="connsiteX31" fmla="*/ 4290379 w 4290379"/>
                <a:gd name="connsiteY31" fmla="*/ 0 h 555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290379" h="5552948">
                  <a:moveTo>
                    <a:pt x="4282295" y="5542472"/>
                  </a:moveTo>
                  <a:lnTo>
                    <a:pt x="3778190" y="5552948"/>
                  </a:lnTo>
                  <a:cubicBezTo>
                    <a:pt x="3738834" y="5110482"/>
                    <a:pt x="3406398" y="3084572"/>
                    <a:pt x="3355852" y="2744720"/>
                  </a:cubicBezTo>
                  <a:cubicBezTo>
                    <a:pt x="3083317" y="2985401"/>
                    <a:pt x="2613251" y="3443268"/>
                    <a:pt x="2420497" y="3624068"/>
                  </a:cubicBezTo>
                  <a:cubicBezTo>
                    <a:pt x="2227743" y="3804869"/>
                    <a:pt x="2281813" y="3771706"/>
                    <a:pt x="2199327" y="3829523"/>
                  </a:cubicBezTo>
                  <a:cubicBezTo>
                    <a:pt x="2074835" y="3916772"/>
                    <a:pt x="1923102" y="3949918"/>
                    <a:pt x="1775369" y="3973064"/>
                  </a:cubicBezTo>
                  <a:cubicBezTo>
                    <a:pt x="1653639" y="3992209"/>
                    <a:pt x="1531434" y="3988304"/>
                    <a:pt x="1410466" y="3964206"/>
                  </a:cubicBezTo>
                  <a:cubicBezTo>
                    <a:pt x="1311882" y="3944489"/>
                    <a:pt x="1216156" y="3911533"/>
                    <a:pt x="1125478" y="3868194"/>
                  </a:cubicBezTo>
                  <a:cubicBezTo>
                    <a:pt x="967077" y="3792565"/>
                    <a:pt x="833569" y="3688155"/>
                    <a:pt x="689995" y="3581015"/>
                  </a:cubicBezTo>
                  <a:cubicBezTo>
                    <a:pt x="546422" y="3473875"/>
                    <a:pt x="362621" y="3314014"/>
                    <a:pt x="264037" y="3225352"/>
                  </a:cubicBezTo>
                  <a:cubicBezTo>
                    <a:pt x="165453" y="3136690"/>
                    <a:pt x="133640" y="3094955"/>
                    <a:pt x="98492" y="3049044"/>
                  </a:cubicBezTo>
                  <a:cubicBezTo>
                    <a:pt x="67060" y="3008087"/>
                    <a:pt x="19340" y="2955223"/>
                    <a:pt x="6671" y="2904264"/>
                  </a:cubicBezTo>
                  <a:cubicBezTo>
                    <a:pt x="-6949" y="2849305"/>
                    <a:pt x="1433" y="2760341"/>
                    <a:pt x="21435" y="2744053"/>
                  </a:cubicBezTo>
                  <a:cubicBezTo>
                    <a:pt x="47915" y="2722432"/>
                    <a:pt x="80585" y="2709668"/>
                    <a:pt x="110399" y="2692999"/>
                  </a:cubicBezTo>
                  <a:cubicBezTo>
                    <a:pt x="131640" y="2681189"/>
                    <a:pt x="135164" y="2682427"/>
                    <a:pt x="141641" y="2705858"/>
                  </a:cubicBezTo>
                  <a:cubicBezTo>
                    <a:pt x="183646" y="2856639"/>
                    <a:pt x="233462" y="3021612"/>
                    <a:pt x="321663" y="3152581"/>
                  </a:cubicBezTo>
                  <a:cubicBezTo>
                    <a:pt x="375765" y="3232876"/>
                    <a:pt x="455585" y="3296980"/>
                    <a:pt x="554740" y="3253260"/>
                  </a:cubicBezTo>
                  <a:cubicBezTo>
                    <a:pt x="637608" y="3216779"/>
                    <a:pt x="701901" y="3144770"/>
                    <a:pt x="756194" y="3074666"/>
                  </a:cubicBezTo>
                  <a:cubicBezTo>
                    <a:pt x="890306" y="2901311"/>
                    <a:pt x="1004511" y="2698524"/>
                    <a:pt x="1066137" y="2487260"/>
                  </a:cubicBezTo>
                  <a:cubicBezTo>
                    <a:pt x="1092141" y="2397915"/>
                    <a:pt x="1100237" y="2320572"/>
                    <a:pt x="1072805" y="2230465"/>
                  </a:cubicBezTo>
                  <a:cubicBezTo>
                    <a:pt x="1068471" y="2185999"/>
                    <a:pt x="1045801" y="2231878"/>
                    <a:pt x="1040134" y="2220464"/>
                  </a:cubicBezTo>
                  <a:cubicBezTo>
                    <a:pt x="1042801" y="2200843"/>
                    <a:pt x="1042039" y="2184650"/>
                    <a:pt x="1038801" y="2161981"/>
                  </a:cubicBezTo>
                  <a:cubicBezTo>
                    <a:pt x="1066455" y="2174491"/>
                    <a:pt x="1129098" y="2245404"/>
                    <a:pt x="1206060" y="2295521"/>
                  </a:cubicBezTo>
                  <a:cubicBezTo>
                    <a:pt x="1283022" y="2345638"/>
                    <a:pt x="1386368" y="2460399"/>
                    <a:pt x="1500572" y="2462685"/>
                  </a:cubicBezTo>
                  <a:cubicBezTo>
                    <a:pt x="1560580" y="2463923"/>
                    <a:pt x="1615158" y="2449826"/>
                    <a:pt x="1670213" y="2427347"/>
                  </a:cubicBezTo>
                  <a:cubicBezTo>
                    <a:pt x="1724029" y="2405344"/>
                    <a:pt x="1787696" y="2369407"/>
                    <a:pt x="1834464" y="2334832"/>
                  </a:cubicBezTo>
                  <a:cubicBezTo>
                    <a:pt x="2077718" y="2183599"/>
                    <a:pt x="2294187" y="1906103"/>
                    <a:pt x="2425260" y="1776123"/>
                  </a:cubicBezTo>
                  <a:cubicBezTo>
                    <a:pt x="2556333" y="1646143"/>
                    <a:pt x="2557752" y="1630486"/>
                    <a:pt x="2620903" y="1554952"/>
                  </a:cubicBezTo>
                  <a:cubicBezTo>
                    <a:pt x="2680339" y="1483896"/>
                    <a:pt x="2735679" y="1408458"/>
                    <a:pt x="2795877" y="1338259"/>
                  </a:cubicBezTo>
                  <a:cubicBezTo>
                    <a:pt x="2860457" y="1245295"/>
                    <a:pt x="2896890" y="1180150"/>
                    <a:pt x="2963327" y="1043365"/>
                  </a:cubicBezTo>
                  <a:cubicBezTo>
                    <a:pt x="3029764" y="906580"/>
                    <a:pt x="3065733" y="636969"/>
                    <a:pt x="3194497" y="517547"/>
                  </a:cubicBezTo>
                  <a:cubicBezTo>
                    <a:pt x="3657477" y="266410"/>
                    <a:pt x="4043179" y="119716"/>
                    <a:pt x="4290379" y="0"/>
                  </a:cubicBezTo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Graphic 3">
              <a:extLst>
                <a:ext uri="{FF2B5EF4-FFF2-40B4-BE49-F238E27FC236}">
                  <a16:creationId xmlns:a16="http://schemas.microsoft.com/office/drawing/2014/main" id="{CB045317-2E44-63FC-F6C8-32C987D341D3}"/>
                </a:ext>
              </a:extLst>
            </p:cNvPr>
            <p:cNvSpPr/>
            <p:nvPr/>
          </p:nvSpPr>
          <p:spPr>
            <a:xfrm>
              <a:off x="7719358" y="1791542"/>
              <a:ext cx="1268253" cy="2361525"/>
            </a:xfrm>
            <a:custGeom>
              <a:avLst/>
              <a:gdLst>
                <a:gd name="connsiteX0" fmla="*/ 1263396 w 1268253"/>
                <a:gd name="connsiteY0" fmla="*/ 1708526 h 2361525"/>
                <a:gd name="connsiteX1" fmla="*/ 1268063 w 1268253"/>
                <a:gd name="connsiteY1" fmla="*/ 1823683 h 2361525"/>
                <a:gd name="connsiteX2" fmla="*/ 1259491 w 1268253"/>
                <a:gd name="connsiteY2" fmla="*/ 1860164 h 2361525"/>
                <a:gd name="connsiteX3" fmla="*/ 1019747 w 1268253"/>
                <a:gd name="connsiteY3" fmla="*/ 2196206 h 2361525"/>
                <a:gd name="connsiteX4" fmla="*/ 896112 w 1268253"/>
                <a:gd name="connsiteY4" fmla="*/ 2290408 h 2361525"/>
                <a:gd name="connsiteX5" fmla="*/ 830389 w 1268253"/>
                <a:gd name="connsiteY5" fmla="*/ 2332318 h 2361525"/>
                <a:gd name="connsiteX6" fmla="*/ 777335 w 1268253"/>
                <a:gd name="connsiteY6" fmla="*/ 2358988 h 2361525"/>
                <a:gd name="connsiteX7" fmla="*/ 727520 w 1268253"/>
                <a:gd name="connsiteY7" fmla="*/ 2361274 h 2361525"/>
                <a:gd name="connsiteX8" fmla="*/ 624268 w 1268253"/>
                <a:gd name="connsiteY8" fmla="*/ 2358702 h 2361525"/>
                <a:gd name="connsiteX9" fmla="*/ 548259 w 1268253"/>
                <a:gd name="connsiteY9" fmla="*/ 2351749 h 2361525"/>
                <a:gd name="connsiteX10" fmla="*/ 480346 w 1268253"/>
                <a:gd name="connsiteY10" fmla="*/ 2281264 h 2361525"/>
                <a:gd name="connsiteX11" fmla="*/ 419290 w 1268253"/>
                <a:gd name="connsiteY11" fmla="*/ 2215065 h 2361525"/>
                <a:gd name="connsiteX12" fmla="*/ 157829 w 1268253"/>
                <a:gd name="connsiteY12" fmla="*/ 1889882 h 2361525"/>
                <a:gd name="connsiteX13" fmla="*/ 3429 w 1268253"/>
                <a:gd name="connsiteY13" fmla="*/ 1166077 h 2361525"/>
                <a:gd name="connsiteX14" fmla="*/ 1333 w 1268253"/>
                <a:gd name="connsiteY14" fmla="*/ 1041776 h 2361525"/>
                <a:gd name="connsiteX15" fmla="*/ 0 w 1268253"/>
                <a:gd name="connsiteY15" fmla="*/ 1023964 h 2361525"/>
                <a:gd name="connsiteX16" fmla="*/ 35814 w 1268253"/>
                <a:gd name="connsiteY16" fmla="*/ 963290 h 2361525"/>
                <a:gd name="connsiteX17" fmla="*/ 153162 w 1268253"/>
                <a:gd name="connsiteY17" fmla="*/ 772028 h 2361525"/>
                <a:gd name="connsiteX18" fmla="*/ 157639 w 1268253"/>
                <a:gd name="connsiteY18" fmla="*/ 754883 h 2361525"/>
                <a:gd name="connsiteX19" fmla="*/ 142208 w 1268253"/>
                <a:gd name="connsiteY19" fmla="*/ 581242 h 2361525"/>
                <a:gd name="connsiteX20" fmla="*/ 134207 w 1268253"/>
                <a:gd name="connsiteY20" fmla="*/ 492374 h 2361525"/>
                <a:gd name="connsiteX21" fmla="*/ 127635 w 1268253"/>
                <a:gd name="connsiteY21" fmla="*/ 419222 h 2361525"/>
                <a:gd name="connsiteX22" fmla="*/ 147066 w 1268253"/>
                <a:gd name="connsiteY22" fmla="*/ 399696 h 2361525"/>
                <a:gd name="connsiteX23" fmla="*/ 240125 w 1268253"/>
                <a:gd name="connsiteY23" fmla="*/ 334354 h 2361525"/>
                <a:gd name="connsiteX24" fmla="*/ 242697 w 1268253"/>
                <a:gd name="connsiteY24" fmla="*/ 225388 h 2361525"/>
                <a:gd name="connsiteX25" fmla="*/ 230219 w 1268253"/>
                <a:gd name="connsiteY25" fmla="*/ 138044 h 2361525"/>
                <a:gd name="connsiteX26" fmla="*/ 227552 w 1268253"/>
                <a:gd name="connsiteY26" fmla="*/ 64892 h 2361525"/>
                <a:gd name="connsiteX27" fmla="*/ 327755 w 1268253"/>
                <a:gd name="connsiteY27" fmla="*/ 7837 h 2361525"/>
                <a:gd name="connsiteX28" fmla="*/ 388715 w 1268253"/>
                <a:gd name="connsiteY28" fmla="*/ 122 h 2361525"/>
                <a:gd name="connsiteX29" fmla="*/ 404050 w 1268253"/>
                <a:gd name="connsiteY29" fmla="*/ 2789 h 2361525"/>
                <a:gd name="connsiteX30" fmla="*/ 551117 w 1268253"/>
                <a:gd name="connsiteY30" fmla="*/ 66321 h 2361525"/>
                <a:gd name="connsiteX31" fmla="*/ 689134 w 1268253"/>
                <a:gd name="connsiteY31" fmla="*/ 195099 h 2361525"/>
                <a:gd name="connsiteX32" fmla="*/ 711613 w 1268253"/>
                <a:gd name="connsiteY32" fmla="*/ 255392 h 2361525"/>
                <a:gd name="connsiteX33" fmla="*/ 711422 w 1268253"/>
                <a:gd name="connsiteY33" fmla="*/ 285681 h 2361525"/>
                <a:gd name="connsiteX34" fmla="*/ 693039 w 1268253"/>
                <a:gd name="connsiteY34" fmla="*/ 337497 h 2361525"/>
                <a:gd name="connsiteX35" fmla="*/ 725424 w 1268253"/>
                <a:gd name="connsiteY35" fmla="*/ 346927 h 2361525"/>
                <a:gd name="connsiteX36" fmla="*/ 729139 w 1268253"/>
                <a:gd name="connsiteY36" fmla="*/ 340450 h 2361525"/>
                <a:gd name="connsiteX37" fmla="*/ 775049 w 1268253"/>
                <a:gd name="connsiteY37" fmla="*/ 273680 h 2361525"/>
                <a:gd name="connsiteX38" fmla="*/ 826960 w 1268253"/>
                <a:gd name="connsiteY38" fmla="*/ 236913 h 2361525"/>
                <a:gd name="connsiteX39" fmla="*/ 848106 w 1268253"/>
                <a:gd name="connsiteY39" fmla="*/ 236913 h 2361525"/>
                <a:gd name="connsiteX40" fmla="*/ 919639 w 1268253"/>
                <a:gd name="connsiteY40" fmla="*/ 255106 h 2361525"/>
                <a:gd name="connsiteX41" fmla="*/ 940403 w 1268253"/>
                <a:gd name="connsiteY41" fmla="*/ 272918 h 2361525"/>
                <a:gd name="connsiteX42" fmla="*/ 1035463 w 1268253"/>
                <a:gd name="connsiteY42" fmla="*/ 455798 h 2361525"/>
                <a:gd name="connsiteX43" fmla="*/ 1176814 w 1268253"/>
                <a:gd name="connsiteY43" fmla="*/ 778124 h 2361525"/>
                <a:gd name="connsiteX44" fmla="*/ 1240060 w 1268253"/>
                <a:gd name="connsiteY44" fmla="*/ 930048 h 2361525"/>
                <a:gd name="connsiteX45" fmla="*/ 1243870 w 1268253"/>
                <a:gd name="connsiteY45" fmla="*/ 1074923 h 2361525"/>
                <a:gd name="connsiteX46" fmla="*/ 1252823 w 1268253"/>
                <a:gd name="connsiteY46" fmla="*/ 1489070 h 2361525"/>
                <a:gd name="connsiteX47" fmla="*/ 1263396 w 1268253"/>
                <a:gd name="connsiteY47" fmla="*/ 1708526 h 236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68253" h="2361525">
                  <a:moveTo>
                    <a:pt x="1263396" y="1708526"/>
                  </a:moveTo>
                  <a:cubicBezTo>
                    <a:pt x="1265396" y="1746912"/>
                    <a:pt x="1267111" y="1785393"/>
                    <a:pt x="1268063" y="1823683"/>
                  </a:cubicBezTo>
                  <a:cubicBezTo>
                    <a:pt x="1268921" y="1838352"/>
                    <a:pt x="1267016" y="1845972"/>
                    <a:pt x="1259491" y="1860164"/>
                  </a:cubicBezTo>
                  <a:cubicBezTo>
                    <a:pt x="1193578" y="1980084"/>
                    <a:pt x="1121378" y="2102670"/>
                    <a:pt x="1019747" y="2196206"/>
                  </a:cubicBezTo>
                  <a:cubicBezTo>
                    <a:pt x="981551" y="2231353"/>
                    <a:pt x="939355" y="2261833"/>
                    <a:pt x="896112" y="2290408"/>
                  </a:cubicBezTo>
                  <a:cubicBezTo>
                    <a:pt x="874490" y="2304696"/>
                    <a:pt x="852773" y="2319269"/>
                    <a:pt x="830389" y="2332318"/>
                  </a:cubicBezTo>
                  <a:cubicBezTo>
                    <a:pt x="814864" y="2341367"/>
                    <a:pt x="794957" y="2355178"/>
                    <a:pt x="777335" y="2358988"/>
                  </a:cubicBezTo>
                  <a:cubicBezTo>
                    <a:pt x="760952" y="2362512"/>
                    <a:pt x="744188" y="2361369"/>
                    <a:pt x="727520" y="2361274"/>
                  </a:cubicBezTo>
                  <a:cubicBezTo>
                    <a:pt x="693134" y="2360988"/>
                    <a:pt x="658654" y="2360131"/>
                    <a:pt x="624268" y="2358702"/>
                  </a:cubicBezTo>
                  <a:cubicBezTo>
                    <a:pt x="602361" y="2357750"/>
                    <a:pt x="567023" y="2363941"/>
                    <a:pt x="548259" y="2351749"/>
                  </a:cubicBezTo>
                  <a:cubicBezTo>
                    <a:pt x="522351" y="2334795"/>
                    <a:pt x="501586" y="2303743"/>
                    <a:pt x="480346" y="2281264"/>
                  </a:cubicBezTo>
                  <a:cubicBezTo>
                    <a:pt x="459772" y="2259452"/>
                    <a:pt x="439388" y="2237354"/>
                    <a:pt x="419290" y="2215065"/>
                  </a:cubicBezTo>
                  <a:cubicBezTo>
                    <a:pt x="326708" y="2112386"/>
                    <a:pt x="233077" y="2006277"/>
                    <a:pt x="157829" y="1889882"/>
                  </a:cubicBezTo>
                  <a:cubicBezTo>
                    <a:pt x="18955" y="1675093"/>
                    <a:pt x="7620" y="1414680"/>
                    <a:pt x="3429" y="1166077"/>
                  </a:cubicBezTo>
                  <a:cubicBezTo>
                    <a:pt x="2762" y="1124548"/>
                    <a:pt x="2858" y="1083114"/>
                    <a:pt x="1333" y="1041776"/>
                  </a:cubicBezTo>
                  <a:cubicBezTo>
                    <a:pt x="1143" y="1035870"/>
                    <a:pt x="2762" y="1029774"/>
                    <a:pt x="0" y="1023964"/>
                  </a:cubicBezTo>
                  <a:cubicBezTo>
                    <a:pt x="7239" y="1001009"/>
                    <a:pt x="23717" y="983483"/>
                    <a:pt x="35814" y="963290"/>
                  </a:cubicBezTo>
                  <a:cubicBezTo>
                    <a:pt x="74200" y="899091"/>
                    <a:pt x="113919" y="835655"/>
                    <a:pt x="153162" y="772028"/>
                  </a:cubicBezTo>
                  <a:cubicBezTo>
                    <a:pt x="156496" y="766599"/>
                    <a:pt x="158115" y="761265"/>
                    <a:pt x="157639" y="754883"/>
                  </a:cubicBezTo>
                  <a:cubicBezTo>
                    <a:pt x="152590" y="696971"/>
                    <a:pt x="147447" y="639154"/>
                    <a:pt x="142208" y="581242"/>
                  </a:cubicBezTo>
                  <a:cubicBezTo>
                    <a:pt x="139541" y="551619"/>
                    <a:pt x="136874" y="521997"/>
                    <a:pt x="134207" y="492374"/>
                  </a:cubicBezTo>
                  <a:cubicBezTo>
                    <a:pt x="132207" y="469990"/>
                    <a:pt x="124682" y="441320"/>
                    <a:pt x="127635" y="419222"/>
                  </a:cubicBezTo>
                  <a:cubicBezTo>
                    <a:pt x="129064" y="407792"/>
                    <a:pt x="139922" y="404934"/>
                    <a:pt x="147066" y="399696"/>
                  </a:cubicBezTo>
                  <a:cubicBezTo>
                    <a:pt x="177641" y="377312"/>
                    <a:pt x="209074" y="356071"/>
                    <a:pt x="240125" y="334354"/>
                  </a:cubicBezTo>
                  <a:cubicBezTo>
                    <a:pt x="269653" y="313685"/>
                    <a:pt x="247174" y="256821"/>
                    <a:pt x="242697" y="225388"/>
                  </a:cubicBezTo>
                  <a:cubicBezTo>
                    <a:pt x="238506" y="196242"/>
                    <a:pt x="234410" y="167190"/>
                    <a:pt x="230219" y="138044"/>
                  </a:cubicBezTo>
                  <a:cubicBezTo>
                    <a:pt x="227838" y="121280"/>
                    <a:pt x="212217" y="76703"/>
                    <a:pt x="227552" y="64892"/>
                  </a:cubicBezTo>
                  <a:cubicBezTo>
                    <a:pt x="258413" y="41270"/>
                    <a:pt x="290322" y="19839"/>
                    <a:pt x="327755" y="7837"/>
                  </a:cubicBezTo>
                  <a:cubicBezTo>
                    <a:pt x="347663" y="1455"/>
                    <a:pt x="367951" y="-545"/>
                    <a:pt x="388715" y="122"/>
                  </a:cubicBezTo>
                  <a:cubicBezTo>
                    <a:pt x="393383" y="3551"/>
                    <a:pt x="399288" y="-164"/>
                    <a:pt x="404050" y="2789"/>
                  </a:cubicBezTo>
                  <a:cubicBezTo>
                    <a:pt x="457581" y="13552"/>
                    <a:pt x="506825" y="34698"/>
                    <a:pt x="551117" y="66321"/>
                  </a:cubicBezTo>
                  <a:cubicBezTo>
                    <a:pt x="602647" y="103182"/>
                    <a:pt x="653510" y="140997"/>
                    <a:pt x="689134" y="195099"/>
                  </a:cubicBezTo>
                  <a:cubicBezTo>
                    <a:pt x="701230" y="213482"/>
                    <a:pt x="706755" y="234342"/>
                    <a:pt x="711613" y="255392"/>
                  </a:cubicBezTo>
                  <a:cubicBezTo>
                    <a:pt x="713422" y="265488"/>
                    <a:pt x="713899" y="275585"/>
                    <a:pt x="711422" y="285681"/>
                  </a:cubicBezTo>
                  <a:cubicBezTo>
                    <a:pt x="705326" y="302922"/>
                    <a:pt x="699230" y="320162"/>
                    <a:pt x="693039" y="337497"/>
                  </a:cubicBezTo>
                  <a:cubicBezTo>
                    <a:pt x="701040" y="341212"/>
                    <a:pt x="713804" y="351023"/>
                    <a:pt x="725424" y="346927"/>
                  </a:cubicBezTo>
                  <a:cubicBezTo>
                    <a:pt x="725710" y="344165"/>
                    <a:pt x="727615" y="342450"/>
                    <a:pt x="729139" y="340450"/>
                  </a:cubicBezTo>
                  <a:cubicBezTo>
                    <a:pt x="747713" y="320448"/>
                    <a:pt x="761429" y="297016"/>
                    <a:pt x="775049" y="273680"/>
                  </a:cubicBezTo>
                  <a:cubicBezTo>
                    <a:pt x="787051" y="253106"/>
                    <a:pt x="803434" y="240438"/>
                    <a:pt x="826960" y="236913"/>
                  </a:cubicBezTo>
                  <a:cubicBezTo>
                    <a:pt x="834009" y="234913"/>
                    <a:pt x="841058" y="234913"/>
                    <a:pt x="848106" y="236913"/>
                  </a:cubicBezTo>
                  <a:cubicBezTo>
                    <a:pt x="872204" y="242057"/>
                    <a:pt x="896207" y="247105"/>
                    <a:pt x="919639" y="255106"/>
                  </a:cubicBezTo>
                  <a:cubicBezTo>
                    <a:pt x="929545" y="258535"/>
                    <a:pt x="935831" y="264060"/>
                    <a:pt x="940403" y="272918"/>
                  </a:cubicBezTo>
                  <a:cubicBezTo>
                    <a:pt x="971836" y="333973"/>
                    <a:pt x="1001935" y="395886"/>
                    <a:pt x="1035463" y="455798"/>
                  </a:cubicBezTo>
                  <a:cubicBezTo>
                    <a:pt x="1093089" y="558763"/>
                    <a:pt x="1131570" y="669825"/>
                    <a:pt x="1176814" y="778124"/>
                  </a:cubicBezTo>
                  <a:cubicBezTo>
                    <a:pt x="1197959" y="828702"/>
                    <a:pt x="1219010" y="879375"/>
                    <a:pt x="1240060" y="930048"/>
                  </a:cubicBezTo>
                  <a:cubicBezTo>
                    <a:pt x="1250347" y="974815"/>
                    <a:pt x="1242727" y="1029108"/>
                    <a:pt x="1243870" y="1074923"/>
                  </a:cubicBezTo>
                  <a:cubicBezTo>
                    <a:pt x="1247299" y="1212940"/>
                    <a:pt x="1248918" y="1351053"/>
                    <a:pt x="1252823" y="1489070"/>
                  </a:cubicBezTo>
                  <a:cubicBezTo>
                    <a:pt x="1254824" y="1562317"/>
                    <a:pt x="1259586" y="1635469"/>
                    <a:pt x="1263396" y="1708526"/>
                  </a:cubicBezTo>
                  <a:close/>
                </a:path>
              </a:pathLst>
            </a:custGeom>
            <a:solidFill>
              <a:srgbClr val="FCC7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3">
              <a:extLst>
                <a:ext uri="{FF2B5EF4-FFF2-40B4-BE49-F238E27FC236}">
                  <a16:creationId xmlns:a16="http://schemas.microsoft.com/office/drawing/2014/main" id="{528371DF-3930-E656-DC2F-39DFBB330CBD}"/>
                </a:ext>
              </a:extLst>
            </p:cNvPr>
            <p:cNvSpPr/>
            <p:nvPr/>
          </p:nvSpPr>
          <p:spPr>
            <a:xfrm>
              <a:off x="7150421" y="2172568"/>
              <a:ext cx="920790" cy="671398"/>
            </a:xfrm>
            <a:custGeom>
              <a:avLst/>
              <a:gdLst>
                <a:gd name="connsiteX0" fmla="*/ 335003 w 920790"/>
                <a:gd name="connsiteY0" fmla="*/ 434816 h 671398"/>
                <a:gd name="connsiteX1" fmla="*/ 794774 w 920790"/>
                <a:gd name="connsiteY1" fmla="*/ 86011 h 671398"/>
                <a:gd name="connsiteX2" fmla="*/ 885738 w 920790"/>
                <a:gd name="connsiteY2" fmla="*/ 18383 h 671398"/>
                <a:gd name="connsiteX3" fmla="*/ 920790 w 920790"/>
                <a:gd name="connsiteY3" fmla="*/ 0 h 671398"/>
                <a:gd name="connsiteX4" fmla="*/ 904026 w 920790"/>
                <a:gd name="connsiteY4" fmla="*/ 17621 h 671398"/>
                <a:gd name="connsiteX5" fmla="*/ 726766 w 920790"/>
                <a:gd name="connsiteY5" fmla="*/ 178498 h 671398"/>
                <a:gd name="connsiteX6" fmla="*/ 170030 w 920790"/>
                <a:gd name="connsiteY6" fmla="*/ 665798 h 671398"/>
                <a:gd name="connsiteX7" fmla="*/ 147360 w 920790"/>
                <a:gd name="connsiteY7" fmla="*/ 664559 h 671398"/>
                <a:gd name="connsiteX8" fmla="*/ 8867 w 920790"/>
                <a:gd name="connsiteY8" fmla="*/ 509778 h 671398"/>
                <a:gd name="connsiteX9" fmla="*/ 1247 w 920790"/>
                <a:gd name="connsiteY9" fmla="*/ 495300 h 671398"/>
                <a:gd name="connsiteX10" fmla="*/ 18296 w 920790"/>
                <a:gd name="connsiteY10" fmla="*/ 499777 h 671398"/>
                <a:gd name="connsiteX11" fmla="*/ 135835 w 920790"/>
                <a:gd name="connsiteY11" fmla="*/ 569405 h 671398"/>
                <a:gd name="connsiteX12" fmla="*/ 169458 w 920790"/>
                <a:gd name="connsiteY12" fmla="*/ 566928 h 671398"/>
                <a:gd name="connsiteX13" fmla="*/ 335003 w 920790"/>
                <a:gd name="connsiteY13" fmla="*/ 434816 h 67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0790" h="671398">
                  <a:moveTo>
                    <a:pt x="335003" y="434816"/>
                  </a:moveTo>
                  <a:cubicBezTo>
                    <a:pt x="486450" y="316230"/>
                    <a:pt x="640755" y="200977"/>
                    <a:pt x="794774" y="86011"/>
                  </a:cubicBezTo>
                  <a:cubicBezTo>
                    <a:pt x="825064" y="63437"/>
                    <a:pt x="855353" y="40862"/>
                    <a:pt x="885738" y="18383"/>
                  </a:cubicBezTo>
                  <a:cubicBezTo>
                    <a:pt x="896120" y="10668"/>
                    <a:pt x="906503" y="2667"/>
                    <a:pt x="920790" y="0"/>
                  </a:cubicBezTo>
                  <a:cubicBezTo>
                    <a:pt x="915170" y="5905"/>
                    <a:pt x="909836" y="12001"/>
                    <a:pt x="904026" y="17621"/>
                  </a:cubicBezTo>
                  <a:cubicBezTo>
                    <a:pt x="846590" y="73057"/>
                    <a:pt x="786488" y="125540"/>
                    <a:pt x="726766" y="178498"/>
                  </a:cubicBezTo>
                  <a:cubicBezTo>
                    <a:pt x="542267" y="342138"/>
                    <a:pt x="357672" y="505873"/>
                    <a:pt x="170030" y="665798"/>
                  </a:cubicBezTo>
                  <a:cubicBezTo>
                    <a:pt x="161267" y="673322"/>
                    <a:pt x="155456" y="673608"/>
                    <a:pt x="147360" y="664559"/>
                  </a:cubicBezTo>
                  <a:cubicBezTo>
                    <a:pt x="101354" y="612743"/>
                    <a:pt x="54396" y="561880"/>
                    <a:pt x="8867" y="509778"/>
                  </a:cubicBezTo>
                  <a:cubicBezTo>
                    <a:pt x="5152" y="505492"/>
                    <a:pt x="-3135" y="500539"/>
                    <a:pt x="1247" y="495300"/>
                  </a:cubicBezTo>
                  <a:cubicBezTo>
                    <a:pt x="6390" y="489109"/>
                    <a:pt x="13153" y="496634"/>
                    <a:pt x="18296" y="499777"/>
                  </a:cubicBezTo>
                  <a:cubicBezTo>
                    <a:pt x="57444" y="523113"/>
                    <a:pt x="97163" y="545306"/>
                    <a:pt x="135835" y="569405"/>
                  </a:cubicBezTo>
                  <a:cubicBezTo>
                    <a:pt x="148979" y="577596"/>
                    <a:pt x="158028" y="576263"/>
                    <a:pt x="169458" y="566928"/>
                  </a:cubicBezTo>
                  <a:cubicBezTo>
                    <a:pt x="224132" y="522256"/>
                    <a:pt x="279377" y="478346"/>
                    <a:pt x="335003" y="434816"/>
                  </a:cubicBezTo>
                  <a:close/>
                </a:path>
              </a:pathLst>
            </a:custGeom>
            <a:solidFill>
              <a:srgbClr val="ED22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42" name="Graphic 3">
              <a:extLst>
                <a:ext uri="{FF2B5EF4-FFF2-40B4-BE49-F238E27FC236}">
                  <a16:creationId xmlns:a16="http://schemas.microsoft.com/office/drawing/2014/main" id="{E6261B16-F9AC-6035-C902-8B3DCE614C12}"/>
                </a:ext>
              </a:extLst>
            </p:cNvPr>
            <p:cNvSpPr/>
            <p:nvPr/>
          </p:nvSpPr>
          <p:spPr>
            <a:xfrm>
              <a:off x="8178082" y="2094036"/>
              <a:ext cx="267366" cy="191772"/>
            </a:xfrm>
            <a:custGeom>
              <a:avLst/>
              <a:gdLst>
                <a:gd name="connsiteX0" fmla="*/ 267367 w 267366"/>
                <a:gd name="connsiteY0" fmla="*/ 44624 h 191772"/>
                <a:gd name="connsiteX1" fmla="*/ 230124 w 267366"/>
                <a:gd name="connsiteY1" fmla="*/ 154542 h 191772"/>
                <a:gd name="connsiteX2" fmla="*/ 174117 w 267366"/>
                <a:gd name="connsiteY2" fmla="*/ 181688 h 191772"/>
                <a:gd name="connsiteX3" fmla="*/ 44577 w 267366"/>
                <a:gd name="connsiteY3" fmla="*/ 106631 h 191772"/>
                <a:gd name="connsiteX4" fmla="*/ 0 w 267366"/>
                <a:gd name="connsiteY4" fmla="*/ 52625 h 191772"/>
                <a:gd name="connsiteX5" fmla="*/ 11906 w 267366"/>
                <a:gd name="connsiteY5" fmla="*/ 10238 h 191772"/>
                <a:gd name="connsiteX6" fmla="*/ 36862 w 267366"/>
                <a:gd name="connsiteY6" fmla="*/ 713 h 191772"/>
                <a:gd name="connsiteX7" fmla="*/ 39910 w 267366"/>
                <a:gd name="connsiteY7" fmla="*/ 332 h 191772"/>
                <a:gd name="connsiteX8" fmla="*/ 225457 w 267366"/>
                <a:gd name="connsiteY8" fmla="*/ 33384 h 191772"/>
                <a:gd name="connsiteX9" fmla="*/ 267367 w 267366"/>
                <a:gd name="connsiteY9" fmla="*/ 44624 h 19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366" h="191772">
                  <a:moveTo>
                    <a:pt x="267367" y="44624"/>
                  </a:moveTo>
                  <a:cubicBezTo>
                    <a:pt x="260985" y="52815"/>
                    <a:pt x="230791" y="151589"/>
                    <a:pt x="230124" y="154542"/>
                  </a:cubicBezTo>
                  <a:cubicBezTo>
                    <a:pt x="222694" y="188070"/>
                    <a:pt x="214027" y="203405"/>
                    <a:pt x="174117" y="181688"/>
                  </a:cubicBezTo>
                  <a:cubicBezTo>
                    <a:pt x="130302" y="157781"/>
                    <a:pt x="84487" y="137207"/>
                    <a:pt x="44577" y="106631"/>
                  </a:cubicBezTo>
                  <a:cubicBezTo>
                    <a:pt x="25718" y="92153"/>
                    <a:pt x="7525" y="76723"/>
                    <a:pt x="0" y="52625"/>
                  </a:cubicBezTo>
                  <a:cubicBezTo>
                    <a:pt x="0" y="36432"/>
                    <a:pt x="4286" y="20144"/>
                    <a:pt x="11906" y="10238"/>
                  </a:cubicBezTo>
                  <a:cubicBezTo>
                    <a:pt x="18860" y="3476"/>
                    <a:pt x="28194" y="3190"/>
                    <a:pt x="36862" y="713"/>
                  </a:cubicBezTo>
                  <a:cubicBezTo>
                    <a:pt x="37814" y="-49"/>
                    <a:pt x="38767" y="-239"/>
                    <a:pt x="39910" y="332"/>
                  </a:cubicBezTo>
                  <a:cubicBezTo>
                    <a:pt x="104013" y="-1001"/>
                    <a:pt x="164497" y="17192"/>
                    <a:pt x="225457" y="33384"/>
                  </a:cubicBezTo>
                  <a:cubicBezTo>
                    <a:pt x="228410" y="34241"/>
                    <a:pt x="261080" y="44338"/>
                    <a:pt x="267367" y="4462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3">
              <a:extLst>
                <a:ext uri="{FF2B5EF4-FFF2-40B4-BE49-F238E27FC236}">
                  <a16:creationId xmlns:a16="http://schemas.microsoft.com/office/drawing/2014/main" id="{78FF9B70-0C36-76B6-7412-5F4ABE480C49}"/>
                </a:ext>
              </a:extLst>
            </p:cNvPr>
            <p:cNvSpPr/>
            <p:nvPr/>
          </p:nvSpPr>
          <p:spPr>
            <a:xfrm>
              <a:off x="9482150" y="3794366"/>
              <a:ext cx="13430" cy="3286"/>
            </a:xfrm>
            <a:custGeom>
              <a:avLst/>
              <a:gdLst>
                <a:gd name="connsiteX0" fmla="*/ 13430 w 13430"/>
                <a:gd name="connsiteY0" fmla="*/ 1834 h 3286"/>
                <a:gd name="connsiteX1" fmla="*/ 0 w 13430"/>
                <a:gd name="connsiteY1" fmla="*/ 1453 h 3286"/>
                <a:gd name="connsiteX2" fmla="*/ 13430 w 13430"/>
                <a:gd name="connsiteY2" fmla="*/ 1834 h 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0" h="3286">
                  <a:moveTo>
                    <a:pt x="13430" y="1834"/>
                  </a:moveTo>
                  <a:cubicBezTo>
                    <a:pt x="8668" y="3643"/>
                    <a:pt x="4667" y="4024"/>
                    <a:pt x="0" y="1453"/>
                  </a:cubicBezTo>
                  <a:cubicBezTo>
                    <a:pt x="4763" y="-357"/>
                    <a:pt x="8763" y="-738"/>
                    <a:pt x="13430" y="1834"/>
                  </a:cubicBezTo>
                  <a:close/>
                </a:path>
              </a:pathLst>
            </a:custGeom>
            <a:solidFill>
              <a:srgbClr val="FBFA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3">
              <a:extLst>
                <a:ext uri="{FF2B5EF4-FFF2-40B4-BE49-F238E27FC236}">
                  <a16:creationId xmlns:a16="http://schemas.microsoft.com/office/drawing/2014/main" id="{3449B6D5-A3D5-3DEA-2CD4-4069F8F7B7D5}"/>
                </a:ext>
              </a:extLst>
            </p:cNvPr>
            <p:cNvSpPr/>
            <p:nvPr/>
          </p:nvSpPr>
          <p:spPr>
            <a:xfrm>
              <a:off x="8108169" y="1791616"/>
              <a:ext cx="15335" cy="3189"/>
            </a:xfrm>
            <a:custGeom>
              <a:avLst/>
              <a:gdLst>
                <a:gd name="connsiteX0" fmla="*/ 15335 w 15335"/>
                <a:gd name="connsiteY0" fmla="*/ 2905 h 3189"/>
                <a:gd name="connsiteX1" fmla="*/ 0 w 15335"/>
                <a:gd name="connsiteY1" fmla="*/ 238 h 3189"/>
                <a:gd name="connsiteX2" fmla="*/ 15335 w 15335"/>
                <a:gd name="connsiteY2" fmla="*/ 2905 h 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35" h="3189">
                  <a:moveTo>
                    <a:pt x="15335" y="2905"/>
                  </a:moveTo>
                  <a:cubicBezTo>
                    <a:pt x="10096" y="2715"/>
                    <a:pt x="4477" y="4715"/>
                    <a:pt x="0" y="238"/>
                  </a:cubicBezTo>
                  <a:cubicBezTo>
                    <a:pt x="5144" y="810"/>
                    <a:pt x="10858" y="-1857"/>
                    <a:pt x="15335" y="2905"/>
                  </a:cubicBezTo>
                  <a:close/>
                </a:path>
              </a:pathLst>
            </a:custGeom>
            <a:solidFill>
              <a:srgbClr val="FBFA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Graphic 3">
              <a:extLst>
                <a:ext uri="{FF2B5EF4-FFF2-40B4-BE49-F238E27FC236}">
                  <a16:creationId xmlns:a16="http://schemas.microsoft.com/office/drawing/2014/main" id="{7F9EE4B5-3B09-CCAC-B2C7-E9E1E0C0210A}"/>
                </a:ext>
              </a:extLst>
            </p:cNvPr>
            <p:cNvSpPr/>
            <p:nvPr/>
          </p:nvSpPr>
          <p:spPr>
            <a:xfrm>
              <a:off x="8402358" y="2337827"/>
              <a:ext cx="295656" cy="1092326"/>
            </a:xfrm>
            <a:custGeom>
              <a:avLst/>
              <a:gdLst>
                <a:gd name="connsiteX0" fmla="*/ 53092 w 295656"/>
                <a:gd name="connsiteY0" fmla="*/ 1092327 h 1092326"/>
                <a:gd name="connsiteX1" fmla="*/ 7372 w 295656"/>
                <a:gd name="connsiteY1" fmla="*/ 987457 h 1092326"/>
                <a:gd name="connsiteX2" fmla="*/ 19278 w 295656"/>
                <a:gd name="connsiteY2" fmla="*/ 938213 h 1092326"/>
                <a:gd name="connsiteX3" fmla="*/ 89382 w 295656"/>
                <a:gd name="connsiteY3" fmla="*/ 829628 h 1092326"/>
                <a:gd name="connsiteX4" fmla="*/ 78714 w 295656"/>
                <a:gd name="connsiteY4" fmla="*/ 710279 h 1092326"/>
                <a:gd name="connsiteX5" fmla="*/ 51187 w 295656"/>
                <a:gd name="connsiteY5" fmla="*/ 612838 h 1092326"/>
                <a:gd name="connsiteX6" fmla="*/ 56426 w 295656"/>
                <a:gd name="connsiteY6" fmla="*/ 588359 h 1092326"/>
                <a:gd name="connsiteX7" fmla="*/ 106337 w 295656"/>
                <a:gd name="connsiteY7" fmla="*/ 510826 h 1092326"/>
                <a:gd name="connsiteX8" fmla="*/ 80143 w 295656"/>
                <a:gd name="connsiteY8" fmla="*/ 408242 h 1092326"/>
                <a:gd name="connsiteX9" fmla="*/ 28422 w 295656"/>
                <a:gd name="connsiteY9" fmla="*/ 375190 h 1092326"/>
                <a:gd name="connsiteX10" fmla="*/ 75476 w 295656"/>
                <a:gd name="connsiteY10" fmla="*/ 375475 h 1092326"/>
                <a:gd name="connsiteX11" fmla="*/ 206349 w 295656"/>
                <a:gd name="connsiteY11" fmla="*/ 366236 h 1092326"/>
                <a:gd name="connsiteX12" fmla="*/ 256641 w 295656"/>
                <a:gd name="connsiteY12" fmla="*/ 295275 h 1092326"/>
                <a:gd name="connsiteX13" fmla="*/ 218732 w 295656"/>
                <a:gd name="connsiteY13" fmla="*/ 201740 h 1092326"/>
                <a:gd name="connsiteX14" fmla="*/ 150628 w 295656"/>
                <a:gd name="connsiteY14" fmla="*/ 137065 h 1092326"/>
                <a:gd name="connsiteX15" fmla="*/ 116814 w 295656"/>
                <a:gd name="connsiteY15" fmla="*/ 80010 h 1092326"/>
                <a:gd name="connsiteX16" fmla="*/ 88716 w 295656"/>
                <a:gd name="connsiteY16" fmla="*/ 0 h 1092326"/>
                <a:gd name="connsiteX17" fmla="*/ 105003 w 295656"/>
                <a:gd name="connsiteY17" fmla="*/ 23431 h 1092326"/>
                <a:gd name="connsiteX18" fmla="*/ 127387 w 295656"/>
                <a:gd name="connsiteY18" fmla="*/ 62770 h 1092326"/>
                <a:gd name="connsiteX19" fmla="*/ 232257 w 295656"/>
                <a:gd name="connsiteY19" fmla="*/ 166021 h 1092326"/>
                <a:gd name="connsiteX20" fmla="*/ 289312 w 295656"/>
                <a:gd name="connsiteY20" fmla="*/ 231172 h 1092326"/>
                <a:gd name="connsiteX21" fmla="*/ 269691 w 295656"/>
                <a:gd name="connsiteY21" fmla="*/ 334899 h 1092326"/>
                <a:gd name="connsiteX22" fmla="*/ 172631 w 295656"/>
                <a:gd name="connsiteY22" fmla="*/ 466058 h 1092326"/>
                <a:gd name="connsiteX23" fmla="*/ 163106 w 295656"/>
                <a:gd name="connsiteY23" fmla="*/ 486442 h 1092326"/>
                <a:gd name="connsiteX24" fmla="*/ 134340 w 295656"/>
                <a:gd name="connsiteY24" fmla="*/ 614648 h 1092326"/>
                <a:gd name="connsiteX25" fmla="*/ 129483 w 295656"/>
                <a:gd name="connsiteY25" fmla="*/ 686848 h 1092326"/>
                <a:gd name="connsiteX26" fmla="*/ 128911 w 295656"/>
                <a:gd name="connsiteY26" fmla="*/ 829628 h 1092326"/>
                <a:gd name="connsiteX27" fmla="*/ 121863 w 295656"/>
                <a:gd name="connsiteY27" fmla="*/ 860108 h 1092326"/>
                <a:gd name="connsiteX28" fmla="*/ 71856 w 295656"/>
                <a:gd name="connsiteY28" fmla="*/ 959072 h 1092326"/>
                <a:gd name="connsiteX29" fmla="*/ 58998 w 295656"/>
                <a:gd name="connsiteY29" fmla="*/ 1014222 h 1092326"/>
                <a:gd name="connsiteX30" fmla="*/ 53092 w 295656"/>
                <a:gd name="connsiteY30" fmla="*/ 1092327 h 109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5656" h="1092326">
                  <a:moveTo>
                    <a:pt x="53092" y="1092327"/>
                  </a:moveTo>
                  <a:cubicBezTo>
                    <a:pt x="37757" y="1057370"/>
                    <a:pt x="21945" y="1022699"/>
                    <a:pt x="7372" y="987457"/>
                  </a:cubicBezTo>
                  <a:cubicBezTo>
                    <a:pt x="-4344" y="959168"/>
                    <a:pt x="-3296" y="959358"/>
                    <a:pt x="19278" y="938213"/>
                  </a:cubicBezTo>
                  <a:cubicBezTo>
                    <a:pt x="51663" y="907923"/>
                    <a:pt x="81381" y="876014"/>
                    <a:pt x="89382" y="829628"/>
                  </a:cubicBezTo>
                  <a:cubicBezTo>
                    <a:pt x="96431" y="788670"/>
                    <a:pt x="87954" y="749332"/>
                    <a:pt x="78714" y="710279"/>
                  </a:cubicBezTo>
                  <a:cubicBezTo>
                    <a:pt x="70999" y="677418"/>
                    <a:pt x="61379" y="645033"/>
                    <a:pt x="51187" y="612838"/>
                  </a:cubicBezTo>
                  <a:cubicBezTo>
                    <a:pt x="47853" y="602456"/>
                    <a:pt x="50520" y="595789"/>
                    <a:pt x="56426" y="588359"/>
                  </a:cubicBezTo>
                  <a:cubicBezTo>
                    <a:pt x="75571" y="564166"/>
                    <a:pt x="92621" y="538543"/>
                    <a:pt x="106337" y="510826"/>
                  </a:cubicBezTo>
                  <a:cubicBezTo>
                    <a:pt x="128625" y="466058"/>
                    <a:pt x="121101" y="436721"/>
                    <a:pt x="80143" y="408242"/>
                  </a:cubicBezTo>
                  <a:cubicBezTo>
                    <a:pt x="63570" y="396716"/>
                    <a:pt x="46520" y="386048"/>
                    <a:pt x="28422" y="375190"/>
                  </a:cubicBezTo>
                  <a:cubicBezTo>
                    <a:pt x="44139" y="375190"/>
                    <a:pt x="59855" y="374809"/>
                    <a:pt x="75476" y="375475"/>
                  </a:cubicBezTo>
                  <a:cubicBezTo>
                    <a:pt x="123672" y="377381"/>
                    <a:pt x="162153" y="377762"/>
                    <a:pt x="206349" y="366236"/>
                  </a:cubicBezTo>
                  <a:cubicBezTo>
                    <a:pt x="232638" y="359378"/>
                    <a:pt x="253593" y="323564"/>
                    <a:pt x="256641" y="295275"/>
                  </a:cubicBezTo>
                  <a:cubicBezTo>
                    <a:pt x="259499" y="268796"/>
                    <a:pt x="252546" y="240221"/>
                    <a:pt x="218732" y="201740"/>
                  </a:cubicBezTo>
                  <a:cubicBezTo>
                    <a:pt x="195777" y="179546"/>
                    <a:pt x="174155" y="158591"/>
                    <a:pt x="150628" y="137065"/>
                  </a:cubicBezTo>
                  <a:cubicBezTo>
                    <a:pt x="133959" y="121825"/>
                    <a:pt x="123958" y="100965"/>
                    <a:pt x="116814" y="80010"/>
                  </a:cubicBezTo>
                  <a:cubicBezTo>
                    <a:pt x="107670" y="53435"/>
                    <a:pt x="97098" y="27337"/>
                    <a:pt x="88716" y="0"/>
                  </a:cubicBezTo>
                  <a:cubicBezTo>
                    <a:pt x="94145" y="7810"/>
                    <a:pt x="99669" y="15621"/>
                    <a:pt x="105003" y="23431"/>
                  </a:cubicBezTo>
                  <a:cubicBezTo>
                    <a:pt x="113671" y="37624"/>
                    <a:pt x="121386" y="51721"/>
                    <a:pt x="127387" y="62770"/>
                  </a:cubicBezTo>
                  <a:cubicBezTo>
                    <a:pt x="152914" y="109442"/>
                    <a:pt x="187680" y="137065"/>
                    <a:pt x="232257" y="166021"/>
                  </a:cubicBezTo>
                  <a:cubicBezTo>
                    <a:pt x="255784" y="181261"/>
                    <a:pt x="277977" y="204216"/>
                    <a:pt x="289312" y="231172"/>
                  </a:cubicBezTo>
                  <a:cubicBezTo>
                    <a:pt x="305314" y="269558"/>
                    <a:pt x="288169" y="302419"/>
                    <a:pt x="269691" y="334899"/>
                  </a:cubicBezTo>
                  <a:cubicBezTo>
                    <a:pt x="242735" y="382429"/>
                    <a:pt x="207969" y="424529"/>
                    <a:pt x="172631" y="466058"/>
                  </a:cubicBezTo>
                  <a:cubicBezTo>
                    <a:pt x="167487" y="472154"/>
                    <a:pt x="164725" y="479108"/>
                    <a:pt x="163106" y="486442"/>
                  </a:cubicBezTo>
                  <a:cubicBezTo>
                    <a:pt x="153295" y="529114"/>
                    <a:pt x="143865" y="571881"/>
                    <a:pt x="134340" y="614648"/>
                  </a:cubicBezTo>
                  <a:cubicBezTo>
                    <a:pt x="129102" y="638461"/>
                    <a:pt x="130530" y="662845"/>
                    <a:pt x="129483" y="686848"/>
                  </a:cubicBezTo>
                  <a:cubicBezTo>
                    <a:pt x="127292" y="734378"/>
                    <a:pt x="128530" y="782003"/>
                    <a:pt x="128911" y="829628"/>
                  </a:cubicBezTo>
                  <a:cubicBezTo>
                    <a:pt x="129006" y="840581"/>
                    <a:pt x="126911" y="850297"/>
                    <a:pt x="121863" y="860108"/>
                  </a:cubicBezTo>
                  <a:cubicBezTo>
                    <a:pt x="104908" y="892969"/>
                    <a:pt x="89097" y="926401"/>
                    <a:pt x="71856" y="959072"/>
                  </a:cubicBezTo>
                  <a:cubicBezTo>
                    <a:pt x="62617" y="976598"/>
                    <a:pt x="58045" y="994886"/>
                    <a:pt x="58998" y="1014222"/>
                  </a:cubicBezTo>
                  <a:cubicBezTo>
                    <a:pt x="60236" y="1040225"/>
                    <a:pt x="54426" y="1065848"/>
                    <a:pt x="53092" y="1092327"/>
                  </a:cubicBezTo>
                  <a:close/>
                </a:path>
              </a:pathLst>
            </a:custGeom>
            <a:solidFill>
              <a:srgbClr val="DFAF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3">
              <a:extLst>
                <a:ext uri="{FF2B5EF4-FFF2-40B4-BE49-F238E27FC236}">
                  <a16:creationId xmlns:a16="http://schemas.microsoft.com/office/drawing/2014/main" id="{29BFCA56-4D1D-0C9B-0F2B-ACAE79493A97}"/>
                </a:ext>
              </a:extLst>
            </p:cNvPr>
            <p:cNvSpPr/>
            <p:nvPr/>
          </p:nvSpPr>
          <p:spPr>
            <a:xfrm>
              <a:off x="8017871" y="2388199"/>
              <a:ext cx="396906" cy="296813"/>
            </a:xfrm>
            <a:custGeom>
              <a:avLst/>
              <a:gdLst>
                <a:gd name="connsiteX0" fmla="*/ 396907 w 396906"/>
                <a:gd name="connsiteY0" fmla="*/ 296814 h 296813"/>
                <a:gd name="connsiteX1" fmla="*/ 351758 w 396906"/>
                <a:gd name="connsiteY1" fmla="*/ 258238 h 296813"/>
                <a:gd name="connsiteX2" fmla="*/ 210026 w 396906"/>
                <a:gd name="connsiteY2" fmla="*/ 123649 h 296813"/>
                <a:gd name="connsiteX3" fmla="*/ 108776 w 396906"/>
                <a:gd name="connsiteY3" fmla="*/ 27923 h 296813"/>
                <a:gd name="connsiteX4" fmla="*/ 90202 w 396906"/>
                <a:gd name="connsiteY4" fmla="*/ 23827 h 296813"/>
                <a:gd name="connsiteX5" fmla="*/ 11525 w 396906"/>
                <a:gd name="connsiteY5" fmla="*/ 51164 h 296813"/>
                <a:gd name="connsiteX6" fmla="*/ 0 w 396906"/>
                <a:gd name="connsiteY6" fmla="*/ 51831 h 296813"/>
                <a:gd name="connsiteX7" fmla="*/ 113729 w 396906"/>
                <a:gd name="connsiteY7" fmla="*/ 7444 h 296813"/>
                <a:gd name="connsiteX8" fmla="*/ 168688 w 396906"/>
                <a:gd name="connsiteY8" fmla="*/ 23732 h 296813"/>
                <a:gd name="connsiteX9" fmla="*/ 297752 w 396906"/>
                <a:gd name="connsiteY9" fmla="*/ 177751 h 296813"/>
                <a:gd name="connsiteX10" fmla="*/ 396907 w 396906"/>
                <a:gd name="connsiteY10" fmla="*/ 296814 h 29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906" h="296813">
                  <a:moveTo>
                    <a:pt x="396907" y="296814"/>
                  </a:moveTo>
                  <a:cubicBezTo>
                    <a:pt x="380524" y="285098"/>
                    <a:pt x="366141" y="271668"/>
                    <a:pt x="351758" y="258238"/>
                  </a:cubicBezTo>
                  <a:cubicBezTo>
                    <a:pt x="304038" y="213851"/>
                    <a:pt x="257651" y="168036"/>
                    <a:pt x="210026" y="123649"/>
                  </a:cubicBezTo>
                  <a:cubicBezTo>
                    <a:pt x="176022" y="92026"/>
                    <a:pt x="141351" y="61070"/>
                    <a:pt x="108776" y="27923"/>
                  </a:cubicBezTo>
                  <a:cubicBezTo>
                    <a:pt x="102775" y="21827"/>
                    <a:pt x="97727" y="21160"/>
                    <a:pt x="90202" y="23827"/>
                  </a:cubicBezTo>
                  <a:cubicBezTo>
                    <a:pt x="64103" y="33257"/>
                    <a:pt x="37814" y="42115"/>
                    <a:pt x="11525" y="51164"/>
                  </a:cubicBezTo>
                  <a:cubicBezTo>
                    <a:pt x="8382" y="52212"/>
                    <a:pt x="5334" y="54879"/>
                    <a:pt x="0" y="51831"/>
                  </a:cubicBezTo>
                  <a:cubicBezTo>
                    <a:pt x="38767" y="36591"/>
                    <a:pt x="76010" y="21446"/>
                    <a:pt x="113729" y="7444"/>
                  </a:cubicBezTo>
                  <a:cubicBezTo>
                    <a:pt x="146399" y="-4748"/>
                    <a:pt x="146114" y="-3700"/>
                    <a:pt x="168688" y="23732"/>
                  </a:cubicBezTo>
                  <a:cubicBezTo>
                    <a:pt x="211360" y="75358"/>
                    <a:pt x="254794" y="126316"/>
                    <a:pt x="297752" y="177751"/>
                  </a:cubicBezTo>
                  <a:cubicBezTo>
                    <a:pt x="330994" y="217280"/>
                    <a:pt x="363950" y="257095"/>
                    <a:pt x="396907" y="296814"/>
                  </a:cubicBezTo>
                  <a:close/>
                </a:path>
              </a:pathLst>
            </a:custGeom>
            <a:solidFill>
              <a:srgbClr val="E0B09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3">
              <a:extLst>
                <a:ext uri="{FF2B5EF4-FFF2-40B4-BE49-F238E27FC236}">
                  <a16:creationId xmlns:a16="http://schemas.microsoft.com/office/drawing/2014/main" id="{1CD72F21-B0A4-27F3-83D0-2AD8B86115D8}"/>
                </a:ext>
              </a:extLst>
            </p:cNvPr>
            <p:cNvSpPr/>
            <p:nvPr/>
          </p:nvSpPr>
          <p:spPr>
            <a:xfrm>
              <a:off x="8112397" y="3114972"/>
              <a:ext cx="78047" cy="147317"/>
            </a:xfrm>
            <a:custGeom>
              <a:avLst/>
              <a:gdLst>
                <a:gd name="connsiteX0" fmla="*/ 44444 w 78047"/>
                <a:gd name="connsiteY0" fmla="*/ 0 h 147317"/>
                <a:gd name="connsiteX1" fmla="*/ 67114 w 78047"/>
                <a:gd name="connsiteY1" fmla="*/ 113729 h 147317"/>
                <a:gd name="connsiteX2" fmla="*/ 77115 w 78047"/>
                <a:gd name="connsiteY2" fmla="*/ 137446 h 147317"/>
                <a:gd name="connsiteX3" fmla="*/ 76258 w 78047"/>
                <a:gd name="connsiteY3" fmla="*/ 145923 h 147317"/>
                <a:gd name="connsiteX4" fmla="*/ 67876 w 78047"/>
                <a:gd name="connsiteY4" fmla="*/ 145637 h 147317"/>
                <a:gd name="connsiteX5" fmla="*/ 7297 w 78047"/>
                <a:gd name="connsiteY5" fmla="*/ 98870 h 147317"/>
                <a:gd name="connsiteX6" fmla="*/ 1201 w 78047"/>
                <a:gd name="connsiteY6" fmla="*/ 69056 h 147317"/>
                <a:gd name="connsiteX7" fmla="*/ 44444 w 78047"/>
                <a:gd name="connsiteY7" fmla="*/ 0 h 14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47" h="147317">
                  <a:moveTo>
                    <a:pt x="44444" y="0"/>
                  </a:moveTo>
                  <a:cubicBezTo>
                    <a:pt x="34538" y="42196"/>
                    <a:pt x="51778" y="77724"/>
                    <a:pt x="67114" y="113729"/>
                  </a:cubicBezTo>
                  <a:cubicBezTo>
                    <a:pt x="70447" y="121634"/>
                    <a:pt x="73972" y="129445"/>
                    <a:pt x="77115" y="137446"/>
                  </a:cubicBezTo>
                  <a:cubicBezTo>
                    <a:pt x="78258" y="140303"/>
                    <a:pt x="78734" y="143542"/>
                    <a:pt x="76258" y="145923"/>
                  </a:cubicBezTo>
                  <a:cubicBezTo>
                    <a:pt x="73591" y="148495"/>
                    <a:pt x="70638" y="146971"/>
                    <a:pt x="67876" y="145637"/>
                  </a:cubicBezTo>
                  <a:cubicBezTo>
                    <a:pt x="44635" y="134017"/>
                    <a:pt x="23299" y="119444"/>
                    <a:pt x="7297" y="98870"/>
                  </a:cubicBezTo>
                  <a:cubicBezTo>
                    <a:pt x="915" y="90773"/>
                    <a:pt x="-1752" y="80486"/>
                    <a:pt x="1201" y="69056"/>
                  </a:cubicBezTo>
                  <a:cubicBezTo>
                    <a:pt x="7201" y="46101"/>
                    <a:pt x="24823" y="16478"/>
                    <a:pt x="44444" y="0"/>
                  </a:cubicBezTo>
                  <a:close/>
                </a:path>
              </a:pathLst>
            </a:custGeom>
            <a:solidFill>
              <a:srgbClr val="E0B09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3">
              <a:extLst>
                <a:ext uri="{FF2B5EF4-FFF2-40B4-BE49-F238E27FC236}">
                  <a16:creationId xmlns:a16="http://schemas.microsoft.com/office/drawing/2014/main" id="{ECDC2A6B-E3AE-A8E8-16F0-D04A3A2CE410}"/>
                </a:ext>
              </a:extLst>
            </p:cNvPr>
            <p:cNvSpPr/>
            <p:nvPr/>
          </p:nvSpPr>
          <p:spPr>
            <a:xfrm>
              <a:off x="8120648" y="2093080"/>
              <a:ext cx="121865" cy="73795"/>
            </a:xfrm>
            <a:custGeom>
              <a:avLst/>
              <a:gdLst>
                <a:gd name="connsiteX0" fmla="*/ 69435 w 121865"/>
                <a:gd name="connsiteY0" fmla="*/ 11289 h 73795"/>
                <a:gd name="connsiteX1" fmla="*/ 109726 w 121865"/>
                <a:gd name="connsiteY1" fmla="*/ 27577 h 73795"/>
                <a:gd name="connsiteX2" fmla="*/ 114107 w 121865"/>
                <a:gd name="connsiteY2" fmla="*/ 60248 h 73795"/>
                <a:gd name="connsiteX3" fmla="*/ 74198 w 121865"/>
                <a:gd name="connsiteY3" fmla="*/ 64058 h 73795"/>
                <a:gd name="connsiteX4" fmla="*/ 57529 w 121865"/>
                <a:gd name="connsiteY4" fmla="*/ 53771 h 73795"/>
                <a:gd name="connsiteX5" fmla="*/ 10190 w 121865"/>
                <a:gd name="connsiteY5" fmla="*/ 20433 h 73795"/>
                <a:gd name="connsiteX6" fmla="*/ 569 w 121865"/>
                <a:gd name="connsiteY6" fmla="*/ 3288 h 73795"/>
                <a:gd name="connsiteX7" fmla="*/ 17524 w 121865"/>
                <a:gd name="connsiteY7" fmla="*/ 335 h 73795"/>
                <a:gd name="connsiteX8" fmla="*/ 69435 w 121865"/>
                <a:gd name="connsiteY8" fmla="*/ 11289 h 7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65" h="73795">
                  <a:moveTo>
                    <a:pt x="69435" y="11289"/>
                  </a:moveTo>
                  <a:cubicBezTo>
                    <a:pt x="82961" y="16433"/>
                    <a:pt x="97248" y="19671"/>
                    <a:pt x="109726" y="27577"/>
                  </a:cubicBezTo>
                  <a:cubicBezTo>
                    <a:pt x="125347" y="37483"/>
                    <a:pt x="124871" y="39959"/>
                    <a:pt x="114107" y="60248"/>
                  </a:cubicBezTo>
                  <a:cubicBezTo>
                    <a:pt x="105725" y="75107"/>
                    <a:pt x="98772" y="79679"/>
                    <a:pt x="74198" y="64058"/>
                  </a:cubicBezTo>
                  <a:cubicBezTo>
                    <a:pt x="68768" y="60438"/>
                    <a:pt x="63149" y="57200"/>
                    <a:pt x="57529" y="53771"/>
                  </a:cubicBezTo>
                  <a:cubicBezTo>
                    <a:pt x="41051" y="42245"/>
                    <a:pt x="26668" y="32054"/>
                    <a:pt x="10190" y="20433"/>
                  </a:cubicBezTo>
                  <a:cubicBezTo>
                    <a:pt x="6951" y="18147"/>
                    <a:pt x="-2383" y="6812"/>
                    <a:pt x="569" y="3288"/>
                  </a:cubicBezTo>
                  <a:cubicBezTo>
                    <a:pt x="3998" y="-712"/>
                    <a:pt x="13238" y="-141"/>
                    <a:pt x="17524" y="335"/>
                  </a:cubicBezTo>
                  <a:cubicBezTo>
                    <a:pt x="42765" y="3098"/>
                    <a:pt x="50576" y="8146"/>
                    <a:pt x="69435" y="11289"/>
                  </a:cubicBezTo>
                  <a:close/>
                </a:path>
              </a:pathLst>
            </a:custGeom>
            <a:solidFill>
              <a:srgbClr val="030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3">
              <a:extLst>
                <a:ext uri="{FF2B5EF4-FFF2-40B4-BE49-F238E27FC236}">
                  <a16:creationId xmlns:a16="http://schemas.microsoft.com/office/drawing/2014/main" id="{2E0C77EF-01B6-F020-653B-1FA62366F2E7}"/>
                </a:ext>
              </a:extLst>
            </p:cNvPr>
            <p:cNvSpPr/>
            <p:nvPr/>
          </p:nvSpPr>
          <p:spPr>
            <a:xfrm>
              <a:off x="8214944" y="2088946"/>
              <a:ext cx="35814" cy="5898"/>
            </a:xfrm>
            <a:custGeom>
              <a:avLst/>
              <a:gdLst>
                <a:gd name="connsiteX0" fmla="*/ 3048 w 35814"/>
                <a:gd name="connsiteY0" fmla="*/ 5518 h 5898"/>
                <a:gd name="connsiteX1" fmla="*/ 0 w 35814"/>
                <a:gd name="connsiteY1" fmla="*/ 5899 h 5898"/>
                <a:gd name="connsiteX2" fmla="*/ 35814 w 35814"/>
                <a:gd name="connsiteY2" fmla="*/ 1041 h 5898"/>
                <a:gd name="connsiteX3" fmla="*/ 3048 w 35814"/>
                <a:gd name="connsiteY3" fmla="*/ 5518 h 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" h="5898">
                  <a:moveTo>
                    <a:pt x="3048" y="5518"/>
                  </a:moveTo>
                  <a:cubicBezTo>
                    <a:pt x="2000" y="5613"/>
                    <a:pt x="1048" y="5803"/>
                    <a:pt x="0" y="5899"/>
                  </a:cubicBezTo>
                  <a:cubicBezTo>
                    <a:pt x="10763" y="-6484"/>
                    <a:pt x="24194" y="5137"/>
                    <a:pt x="35814" y="1041"/>
                  </a:cubicBezTo>
                  <a:cubicBezTo>
                    <a:pt x="25337" y="5994"/>
                    <a:pt x="13621" y="279"/>
                    <a:pt x="3048" y="5518"/>
                  </a:cubicBezTo>
                  <a:close/>
                </a:path>
              </a:pathLst>
            </a:custGeom>
            <a:solidFill>
              <a:srgbClr val="FFE0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0474E89C-EFC3-8621-8E98-AF4338F1AE92}"/>
              </a:ext>
            </a:extLst>
          </p:cNvPr>
          <p:cNvSpPr/>
          <p:nvPr/>
        </p:nvSpPr>
        <p:spPr>
          <a:xfrm>
            <a:off x="478466" y="1804056"/>
            <a:ext cx="1791844" cy="1791844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AF3B0DD-4A2E-F718-1333-E39BE6F67AEF}"/>
              </a:ext>
            </a:extLst>
          </p:cNvPr>
          <p:cNvSpPr/>
          <p:nvPr/>
        </p:nvSpPr>
        <p:spPr>
          <a:xfrm>
            <a:off x="2647269" y="4155253"/>
            <a:ext cx="2052550" cy="205255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DE73310-747E-3887-6CF9-5DE89ADAF61D}"/>
              </a:ext>
            </a:extLst>
          </p:cNvPr>
          <p:cNvSpPr/>
          <p:nvPr/>
        </p:nvSpPr>
        <p:spPr>
          <a:xfrm>
            <a:off x="4941117" y="1703016"/>
            <a:ext cx="2190558" cy="219055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7C7B11B-17EF-FCFB-AD31-95A51F9CFA4C}"/>
              </a:ext>
            </a:extLst>
          </p:cNvPr>
          <p:cNvSpPr/>
          <p:nvPr/>
        </p:nvSpPr>
        <p:spPr>
          <a:xfrm>
            <a:off x="7557417" y="4308921"/>
            <a:ext cx="2138504" cy="2138504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1534F-BCF0-21F9-A20E-825EBFD619BE}"/>
              </a:ext>
            </a:extLst>
          </p:cNvPr>
          <p:cNvSpPr/>
          <p:nvPr/>
        </p:nvSpPr>
        <p:spPr>
          <a:xfrm>
            <a:off x="507962" y="2090716"/>
            <a:ext cx="1716271" cy="954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01</a:t>
            </a:r>
          </a:p>
          <a:p>
            <a:pPr algn="ctr"/>
            <a:r>
              <a:rPr lang="en-IN" sz="2400" b="1" dirty="0">
                <a:solidFill>
                  <a:schemeClr val="tx1"/>
                </a:solidFill>
              </a:rPr>
              <a:t>Hook-story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790815-0BFD-E638-CBCF-AE48731C7541}"/>
              </a:ext>
            </a:extLst>
          </p:cNvPr>
          <p:cNvSpPr/>
          <p:nvPr/>
        </p:nvSpPr>
        <p:spPr>
          <a:xfrm>
            <a:off x="7788773" y="4779843"/>
            <a:ext cx="1716271" cy="954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04</a:t>
            </a:r>
          </a:p>
          <a:p>
            <a:pPr algn="ctr"/>
            <a:r>
              <a:rPr lang="en-IN" sz="2800" b="1" dirty="0">
                <a:solidFill>
                  <a:srgbClr val="FF0000"/>
                </a:solidFill>
              </a:rPr>
              <a:t>Trend-line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6D7A5C2-7E28-2794-CF50-D18A1FDE1E0F}"/>
              </a:ext>
            </a:extLst>
          </p:cNvPr>
          <p:cNvSpPr/>
          <p:nvPr/>
        </p:nvSpPr>
        <p:spPr>
          <a:xfrm>
            <a:off x="2680893" y="4617610"/>
            <a:ext cx="2009094" cy="954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002060"/>
                </a:solidFill>
              </a:rPr>
              <a:t>02</a:t>
            </a:r>
          </a:p>
          <a:p>
            <a:pPr algn="ctr"/>
            <a:r>
              <a:rPr lang="en-IN" sz="2400" b="1" dirty="0">
                <a:solidFill>
                  <a:srgbClr val="002060"/>
                </a:solidFill>
              </a:rPr>
              <a:t>Introduction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D7291A7-EC41-6420-3310-D50B58204131}"/>
              </a:ext>
            </a:extLst>
          </p:cNvPr>
          <p:cNvSpPr/>
          <p:nvPr/>
        </p:nvSpPr>
        <p:spPr>
          <a:xfrm>
            <a:off x="5173381" y="2252948"/>
            <a:ext cx="1716271" cy="954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FFFF00"/>
                </a:solidFill>
              </a:rPr>
              <a:t>03</a:t>
            </a:r>
          </a:p>
          <a:p>
            <a:pPr algn="ctr"/>
            <a:r>
              <a:rPr lang="en-IN" sz="2400" b="1" dirty="0">
                <a:solidFill>
                  <a:srgbClr val="FFC000"/>
                </a:solidFill>
              </a:rPr>
              <a:t>Candlestick</a:t>
            </a:r>
          </a:p>
          <a:p>
            <a:pPr algn="ctr"/>
            <a:r>
              <a:rPr lang="en-IN" sz="2400" b="1" dirty="0">
                <a:solidFill>
                  <a:srgbClr val="00B050"/>
                </a:solidFill>
              </a:rPr>
              <a:t>plot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98433A8-9EC8-233C-3CCC-94B294E0B734}"/>
              </a:ext>
            </a:extLst>
          </p:cNvPr>
          <p:cNvCxnSpPr>
            <a:stCxn id="58" idx="5"/>
            <a:endCxn id="65" idx="1"/>
          </p:cNvCxnSpPr>
          <p:nvPr/>
        </p:nvCxnSpPr>
        <p:spPr>
          <a:xfrm>
            <a:off x="2007901" y="3333491"/>
            <a:ext cx="939957" cy="11223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CF1DB6D-3473-CDAF-8999-E4FEA5D8B05B}"/>
              </a:ext>
            </a:extLst>
          </p:cNvPr>
          <p:cNvCxnSpPr>
            <a:cxnSpLocks/>
            <a:stCxn id="66" idx="3"/>
            <a:endCxn id="65" idx="7"/>
          </p:cNvCxnSpPr>
          <p:nvPr/>
        </p:nvCxnSpPr>
        <p:spPr>
          <a:xfrm flipH="1">
            <a:off x="4399230" y="3572774"/>
            <a:ext cx="862687" cy="8830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7CF4D3C-2761-E02B-BF40-0F4487498316}"/>
              </a:ext>
            </a:extLst>
          </p:cNvPr>
          <p:cNvCxnSpPr>
            <a:cxnSpLocks/>
            <a:stCxn id="66" idx="5"/>
            <a:endCxn id="67" idx="1"/>
          </p:cNvCxnSpPr>
          <p:nvPr/>
        </p:nvCxnSpPr>
        <p:spPr>
          <a:xfrm>
            <a:off x="6810875" y="3572774"/>
            <a:ext cx="1059719" cy="10493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770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chemeClr val="bg2">
                <a:lumMod val="10000"/>
              </a:schemeClr>
            </a:gs>
            <a:gs pos="19593">
              <a:schemeClr val="tx1">
                <a:lumMod val="75000"/>
                <a:lumOff val="25000"/>
              </a:schemeClr>
            </a:gs>
            <a:gs pos="93000">
              <a:schemeClr val="tx1">
                <a:lumMod val="75000"/>
                <a:lumOff val="25000"/>
              </a:schemeClr>
            </a:gs>
            <a:gs pos="70000">
              <a:schemeClr val="bg2">
                <a:lumMod val="1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FC4B3F0-38B8-3531-AD68-936D825C738F}"/>
              </a:ext>
            </a:extLst>
          </p:cNvPr>
          <p:cNvGrpSpPr/>
          <p:nvPr/>
        </p:nvGrpSpPr>
        <p:grpSpPr>
          <a:xfrm>
            <a:off x="8111437" y="1435626"/>
            <a:ext cx="2209619" cy="3986747"/>
            <a:chOff x="4789978" y="1099366"/>
            <a:chExt cx="2580306" cy="4655566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3CB83EE2-3586-617E-F4F4-6302430F6B41}"/>
                </a:ext>
              </a:extLst>
            </p:cNvPr>
            <p:cNvSpPr/>
            <p:nvPr/>
          </p:nvSpPr>
          <p:spPr>
            <a:xfrm>
              <a:off x="4793972" y="1099366"/>
              <a:ext cx="2573455" cy="465556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EFC1A81A-9A10-961D-DFB2-11F1EBE34A77}"/>
                </a:ext>
              </a:extLst>
            </p:cNvPr>
            <p:cNvSpPr/>
            <p:nvPr/>
          </p:nvSpPr>
          <p:spPr>
            <a:xfrm>
              <a:off x="4828452" y="1123785"/>
              <a:ext cx="2504495" cy="460668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15834578-C516-8C4E-FE74-5B115EBF426B}"/>
                </a:ext>
              </a:extLst>
            </p:cNvPr>
            <p:cNvSpPr/>
            <p:nvPr/>
          </p:nvSpPr>
          <p:spPr>
            <a:xfrm>
              <a:off x="4888657" y="1203120"/>
              <a:ext cx="2384085" cy="4448059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83D7A24C-9A58-2282-8700-58401F14E90F}"/>
                </a:ext>
              </a:extLst>
            </p:cNvPr>
            <p:cNvSpPr/>
            <p:nvPr/>
          </p:nvSpPr>
          <p:spPr>
            <a:xfrm>
              <a:off x="4790433" y="1761624"/>
              <a:ext cx="18006" cy="158625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4A88A30D-35AE-14BB-0C07-9D7152798290}"/>
                </a:ext>
              </a:extLst>
            </p:cNvPr>
            <p:cNvSpPr/>
            <p:nvPr/>
          </p:nvSpPr>
          <p:spPr>
            <a:xfrm>
              <a:off x="4790433" y="2101968"/>
              <a:ext cx="25137" cy="31638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F2450973-D6D9-836B-DA04-FAF39276D9C7}"/>
                </a:ext>
              </a:extLst>
            </p:cNvPr>
            <p:cNvSpPr/>
            <p:nvPr/>
          </p:nvSpPr>
          <p:spPr>
            <a:xfrm>
              <a:off x="4790484" y="2124694"/>
              <a:ext cx="14213" cy="26494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5EF13A23-643A-7502-5422-627586120DFF}"/>
                </a:ext>
              </a:extLst>
            </p:cNvPr>
            <p:cNvSpPr/>
            <p:nvPr/>
          </p:nvSpPr>
          <p:spPr>
            <a:xfrm>
              <a:off x="4789978" y="2524437"/>
              <a:ext cx="25137" cy="31638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BD653B6D-E863-3BD2-6A98-FD6AD2A255F8}"/>
                </a:ext>
              </a:extLst>
            </p:cNvPr>
            <p:cNvSpPr/>
            <p:nvPr/>
          </p:nvSpPr>
          <p:spPr>
            <a:xfrm>
              <a:off x="4789978" y="2547163"/>
              <a:ext cx="14213" cy="26494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8454C910-032C-AD83-B53C-A08C732E9254}"/>
                </a:ext>
              </a:extLst>
            </p:cNvPr>
            <p:cNvSpPr/>
            <p:nvPr/>
          </p:nvSpPr>
          <p:spPr>
            <a:xfrm>
              <a:off x="7345147" y="2208099"/>
              <a:ext cx="25137" cy="51204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40E2910B-FDB6-C66F-5F01-69DB82E27066}"/>
                </a:ext>
              </a:extLst>
            </p:cNvPr>
            <p:cNvSpPr/>
            <p:nvPr/>
          </p:nvSpPr>
          <p:spPr>
            <a:xfrm>
              <a:off x="7356071" y="2244908"/>
              <a:ext cx="14213" cy="428779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7F1E0AE3-7F16-604D-FCF4-ACA9F80314EE}"/>
                </a:ext>
              </a:extLst>
            </p:cNvPr>
            <p:cNvSpPr/>
            <p:nvPr/>
          </p:nvSpPr>
          <p:spPr>
            <a:xfrm>
              <a:off x="7349951" y="3279292"/>
              <a:ext cx="20333" cy="350907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44BDDB05-34A3-D4F1-44A5-29EE80CC2C05}"/>
                </a:ext>
              </a:extLst>
            </p:cNvPr>
            <p:cNvSpPr/>
            <p:nvPr/>
          </p:nvSpPr>
          <p:spPr>
            <a:xfrm>
              <a:off x="7358753" y="3304487"/>
              <a:ext cx="11531" cy="293839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oup 1">
              <a:extLst>
                <a:ext uri="{FF2B5EF4-FFF2-40B4-BE49-F238E27FC236}">
                  <a16:creationId xmlns:a16="http://schemas.microsoft.com/office/drawing/2014/main" id="{846CED6F-E3EE-9E1D-56AB-39651484D7A5}"/>
                </a:ext>
              </a:extLst>
            </p:cNvPr>
            <p:cNvGrpSpPr/>
            <p:nvPr userDrawn="1"/>
          </p:nvGrpSpPr>
          <p:grpSpPr>
            <a:xfrm>
              <a:off x="6503099" y="1178658"/>
              <a:ext cx="131097" cy="134444"/>
              <a:chOff x="6503099" y="1195231"/>
              <a:chExt cx="119701" cy="108213"/>
            </a:xfrm>
          </p:grpSpPr>
          <p:sp>
            <p:nvSpPr>
              <p:cNvPr id="18" name="Oval 26">
                <a:extLst>
                  <a:ext uri="{FF2B5EF4-FFF2-40B4-BE49-F238E27FC236}">
                    <a16:creationId xmlns:a16="http://schemas.microsoft.com/office/drawing/2014/main" id="{4226F29C-B87B-790F-34D5-6398EAB1C2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3099" y="1195231"/>
                <a:ext cx="119701" cy="108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27">
                <a:extLst>
                  <a:ext uri="{FF2B5EF4-FFF2-40B4-BE49-F238E27FC236}">
                    <a16:creationId xmlns:a16="http://schemas.microsoft.com/office/drawing/2014/main" id="{A2760C10-BE49-9A80-6A95-121E65CE30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581" y="1201994"/>
                <a:ext cx="104739" cy="94686"/>
              </a:xfrm>
              <a:prstGeom prst="ellipse">
                <a:avLst/>
              </a:pr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28">
                <a:extLst>
                  <a:ext uri="{FF2B5EF4-FFF2-40B4-BE49-F238E27FC236}">
                    <a16:creationId xmlns:a16="http://schemas.microsoft.com/office/drawing/2014/main" id="{0B994DF5-197C-C9CF-D283-1EAC8C2D3E64}"/>
                  </a:ext>
                </a:extLst>
              </p:cNvPr>
              <p:cNvSpPr/>
              <p:nvPr/>
            </p:nvSpPr>
            <p:spPr>
              <a:xfrm>
                <a:off x="6537065" y="1225936"/>
                <a:ext cx="51770" cy="4680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9">
                <a:extLst>
                  <a:ext uri="{FF2B5EF4-FFF2-40B4-BE49-F238E27FC236}">
                    <a16:creationId xmlns:a16="http://schemas.microsoft.com/office/drawing/2014/main" id="{F50184BF-4E40-6E5E-4C23-318AB8DDB818}"/>
                  </a:ext>
                </a:extLst>
              </p:cNvPr>
              <p:cNvSpPr/>
              <p:nvPr/>
            </p:nvSpPr>
            <p:spPr>
              <a:xfrm>
                <a:off x="6549220" y="1236925"/>
                <a:ext cx="27463" cy="24827"/>
              </a:xfrm>
              <a:prstGeom prst="ellipse">
                <a:avLst/>
              </a:prstGeom>
              <a:solidFill>
                <a:srgbClr val="081422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69F79885-B075-AFA9-6673-A59D8C0CA668}"/>
                </a:ext>
              </a:extLst>
            </p:cNvPr>
            <p:cNvSpPr/>
            <p:nvPr userDrawn="1"/>
          </p:nvSpPr>
          <p:spPr>
            <a:xfrm flipH="1">
              <a:off x="4792220" y="1780535"/>
              <a:ext cx="9559" cy="12080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BE3987-E886-442A-B3E5-FA6C827E4BA2}"/>
              </a:ext>
            </a:extLst>
          </p:cNvPr>
          <p:cNvSpPr txBox="1">
            <a:spLocks/>
          </p:cNvSpPr>
          <p:nvPr/>
        </p:nvSpPr>
        <p:spPr>
          <a:xfrm>
            <a:off x="934720" y="725589"/>
            <a:ext cx="4215766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Contact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BB6F98-E4EB-E8F6-960F-D159D5393A63}"/>
              </a:ext>
            </a:extLst>
          </p:cNvPr>
          <p:cNvSpPr/>
          <p:nvPr/>
        </p:nvSpPr>
        <p:spPr>
          <a:xfrm>
            <a:off x="750720" y="1686001"/>
            <a:ext cx="4367541" cy="1158307"/>
          </a:xfrm>
          <a:prstGeom prst="roundRect">
            <a:avLst/>
          </a:prstGeom>
          <a:gradFill flip="none" rotWithShape="1">
            <a:gsLst>
              <a:gs pos="81000">
                <a:schemeClr val="bg2">
                  <a:lumMod val="25000"/>
                </a:schemeClr>
              </a:gs>
              <a:gs pos="38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path path="rect">
              <a:fillToRect l="100000" t="100000"/>
            </a:path>
            <a:tileRect r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      For any queries,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      feel free to reach out at </a:t>
            </a:r>
          </a:p>
          <a:p>
            <a:pPr algn="ctr"/>
            <a:endParaRPr lang="en-IN" sz="2400" dirty="0"/>
          </a:p>
          <a:p>
            <a:pPr algn="ctr"/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F0C06C-C47C-8017-7723-0E39E0E242BD}"/>
              </a:ext>
            </a:extLst>
          </p:cNvPr>
          <p:cNvSpPr txBox="1"/>
          <p:nvPr/>
        </p:nvSpPr>
        <p:spPr>
          <a:xfrm>
            <a:off x="2113280" y="3732288"/>
            <a:ext cx="4977113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800" b="1" dirty="0">
                <a:hlinkClick r:id="rId2"/>
              </a:rPr>
              <a:t>satishnagar248@gmail.com</a:t>
            </a:r>
            <a:endParaRPr lang="en-US" sz="2800" b="1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</a:rPr>
              <a:t>www.linkedin.com/in/satish-nagar-nilu</a:t>
            </a:r>
            <a:endParaRPr lang="en-US" sz="2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C8D3FF-B993-E295-177B-2D592F838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886" y="4001663"/>
            <a:ext cx="440397" cy="3858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FB4FC2-6971-A03E-8604-702DC749B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03" y="4506140"/>
            <a:ext cx="440397" cy="385895"/>
          </a:xfrm>
          <a:prstGeom prst="rect">
            <a:avLst/>
          </a:prstGeom>
        </p:spPr>
      </p:pic>
      <p:grpSp>
        <p:nvGrpSpPr>
          <p:cNvPr id="34" name="Google Shape;9295;p17">
            <a:extLst>
              <a:ext uri="{FF2B5EF4-FFF2-40B4-BE49-F238E27FC236}">
                <a16:creationId xmlns:a16="http://schemas.microsoft.com/office/drawing/2014/main" id="{65AEC72B-6492-9DE9-AF0B-9AFF8C7BA5DB}"/>
              </a:ext>
            </a:extLst>
          </p:cNvPr>
          <p:cNvGrpSpPr/>
          <p:nvPr/>
        </p:nvGrpSpPr>
        <p:grpSpPr>
          <a:xfrm>
            <a:off x="8504645" y="2244407"/>
            <a:ext cx="1295400" cy="2435766"/>
            <a:chOff x="2157462" y="4258496"/>
            <a:chExt cx="347435" cy="363370"/>
          </a:xfrm>
          <a:solidFill>
            <a:srgbClr val="657E93"/>
          </a:solidFill>
        </p:grpSpPr>
        <p:sp>
          <p:nvSpPr>
            <p:cNvPr id="35" name="Google Shape;9296;p17">
              <a:extLst>
                <a:ext uri="{FF2B5EF4-FFF2-40B4-BE49-F238E27FC236}">
                  <a16:creationId xmlns:a16="http://schemas.microsoft.com/office/drawing/2014/main" id="{EF8C1D2D-F67B-84A9-DD13-278CB305A538}"/>
                </a:ext>
              </a:extLst>
            </p:cNvPr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9297;p17">
              <a:extLst>
                <a:ext uri="{FF2B5EF4-FFF2-40B4-BE49-F238E27FC236}">
                  <a16:creationId xmlns:a16="http://schemas.microsoft.com/office/drawing/2014/main" id="{FDF050E5-E9F4-A58E-B749-7CA89E9B928F}"/>
                </a:ext>
              </a:extLst>
            </p:cNvPr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9298;p17">
              <a:extLst>
                <a:ext uri="{FF2B5EF4-FFF2-40B4-BE49-F238E27FC236}">
                  <a16:creationId xmlns:a16="http://schemas.microsoft.com/office/drawing/2014/main" id="{0FE1FA3F-C13E-5357-7134-5BAEA055DA9D}"/>
                </a:ext>
              </a:extLst>
            </p:cNvPr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B9CE080A-992F-CF26-F473-14BF8EB768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9232339"/>
                  </p:ext>
                </p:extLst>
              </p:nvPr>
            </p:nvGraphicFramePr>
            <p:xfrm>
              <a:off x="10949272" y="5767001"/>
              <a:ext cx="918264" cy="845656"/>
            </p:xfrm>
            <a:graphic>
              <a:graphicData uri="http://schemas.microsoft.com/office/powerpoint/2016/slidezoom">
                <pslz:sldZm>
                  <pslz:sldZmObj sldId="271" cId="4137654923">
                    <pslz:zmPr id="{9E972C09-37C5-4096-BB95-BDB1F9B93381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8264" cy="84565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9CE080A-992F-CF26-F473-14BF8EB76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9272" y="5767001"/>
                <a:ext cx="918264" cy="8456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5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rgbClr val="002060"/>
            </a:gs>
            <a:gs pos="1000">
              <a:srgbClr val="0070C0"/>
            </a:gs>
            <a:gs pos="100000">
              <a:schemeClr val="accent1">
                <a:lumMod val="50000"/>
              </a:schemeClr>
            </a:gs>
            <a:gs pos="86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8A11BC-2051-5462-E678-CF74D9931B15}"/>
              </a:ext>
            </a:extLst>
          </p:cNvPr>
          <p:cNvSpPr/>
          <p:nvPr/>
        </p:nvSpPr>
        <p:spPr>
          <a:xfrm>
            <a:off x="1599763" y="2055648"/>
            <a:ext cx="8856201" cy="24649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600" b="1" dirty="0">
                <a:gradFill>
                  <a:gsLst>
                    <a:gs pos="53000">
                      <a:srgbClr val="FFFF00"/>
                    </a:gs>
                    <a:gs pos="70000">
                      <a:schemeClr val="accent5"/>
                    </a:gs>
                    <a:gs pos="29000">
                      <a:srgbClr val="002060"/>
                    </a:gs>
                  </a:gsLst>
                  <a:lin ang="6600000" scaled="0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  Thank-you</a:t>
            </a:r>
            <a:r>
              <a:rPr lang="en-IN" sz="9600" b="1" dirty="0">
                <a:gradFill>
                  <a:gsLst>
                    <a:gs pos="53000">
                      <a:srgbClr val="FFFF00"/>
                    </a:gs>
                    <a:gs pos="70000">
                      <a:schemeClr val="accent5"/>
                    </a:gs>
                    <a:gs pos="29000">
                      <a:srgbClr val="002060"/>
                    </a:gs>
                  </a:gsLst>
                  <a:lin ang="6600000" scaled="0"/>
                </a:gra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</a:t>
            </a:r>
            <a:endParaRPr lang="en-IN" sz="9600" b="1" dirty="0">
              <a:gradFill>
                <a:gsLst>
                  <a:gs pos="53000">
                    <a:srgbClr val="FFFF00"/>
                  </a:gs>
                  <a:gs pos="70000">
                    <a:schemeClr val="accent5"/>
                  </a:gs>
                  <a:gs pos="29000">
                    <a:srgbClr val="002060"/>
                  </a:gs>
                </a:gsLst>
                <a:lin ang="6600000" scaled="0"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3765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0070C0"/>
            </a:gs>
            <a:gs pos="20000">
              <a:schemeClr val="accent5">
                <a:lumMod val="75000"/>
              </a:schemeClr>
            </a:gs>
            <a:gs pos="76000">
              <a:schemeClr val="tx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72ED-FB6C-3813-F5C9-BC345BF1F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40A134B-2513-5F38-DC19-DFE6D895A301}"/>
              </a:ext>
            </a:extLst>
          </p:cNvPr>
          <p:cNvSpPr txBox="1">
            <a:spLocks/>
          </p:cNvSpPr>
          <p:nvPr/>
        </p:nvSpPr>
        <p:spPr>
          <a:xfrm>
            <a:off x="965200" y="736600"/>
            <a:ext cx="10261600" cy="954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Table of contents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77C723-9851-724F-B952-54F8FD64C1AC}"/>
              </a:ext>
            </a:extLst>
          </p:cNvPr>
          <p:cNvSpPr/>
          <p:nvPr/>
        </p:nvSpPr>
        <p:spPr>
          <a:xfrm>
            <a:off x="478466" y="1804056"/>
            <a:ext cx="1791844" cy="1791844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2301FD6-AF2E-6FA3-594D-FA864DA0C8BE}"/>
              </a:ext>
            </a:extLst>
          </p:cNvPr>
          <p:cNvSpPr/>
          <p:nvPr/>
        </p:nvSpPr>
        <p:spPr>
          <a:xfrm>
            <a:off x="2270310" y="4013257"/>
            <a:ext cx="1954228" cy="195422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96574A-5228-E6D8-4A6F-BF551399A37B}"/>
              </a:ext>
            </a:extLst>
          </p:cNvPr>
          <p:cNvSpPr/>
          <p:nvPr/>
        </p:nvSpPr>
        <p:spPr>
          <a:xfrm>
            <a:off x="4224538" y="1690688"/>
            <a:ext cx="2007002" cy="2007002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BE3E5-5875-8098-565E-F05807A85766}"/>
              </a:ext>
            </a:extLst>
          </p:cNvPr>
          <p:cNvSpPr/>
          <p:nvPr/>
        </p:nvSpPr>
        <p:spPr>
          <a:xfrm>
            <a:off x="507962" y="2090716"/>
            <a:ext cx="1716271" cy="954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FFFF00"/>
                </a:solidFill>
              </a:rPr>
              <a:t>05</a:t>
            </a:r>
          </a:p>
          <a:p>
            <a:pPr algn="ctr"/>
            <a:r>
              <a:rPr lang="en-IN" sz="2400" b="1" dirty="0">
                <a:solidFill>
                  <a:srgbClr val="FFFF00"/>
                </a:solidFill>
              </a:rPr>
              <a:t>Combined</a:t>
            </a:r>
          </a:p>
          <a:p>
            <a:pPr algn="ctr"/>
            <a:r>
              <a:rPr lang="en-IN" sz="2400" b="1" dirty="0">
                <a:solidFill>
                  <a:srgbClr val="FFFF00"/>
                </a:solidFill>
              </a:rPr>
              <a:t>plotting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5A5DBF-4501-7AE1-654A-701FFBE58366}"/>
              </a:ext>
            </a:extLst>
          </p:cNvPr>
          <p:cNvSpPr/>
          <p:nvPr/>
        </p:nvSpPr>
        <p:spPr>
          <a:xfrm>
            <a:off x="2176115" y="4387124"/>
            <a:ext cx="2260224" cy="954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002060"/>
                </a:solidFill>
              </a:rPr>
              <a:t>06</a:t>
            </a:r>
          </a:p>
          <a:p>
            <a:pPr algn="ctr"/>
            <a:r>
              <a:rPr lang="en-IN" sz="2400" b="1" dirty="0">
                <a:solidFill>
                  <a:srgbClr val="002060"/>
                </a:solidFill>
              </a:rPr>
              <a:t>Flow of </a:t>
            </a:r>
          </a:p>
          <a:p>
            <a:pPr algn="ctr"/>
            <a:r>
              <a:rPr lang="en-IN" sz="2400" b="1" dirty="0">
                <a:solidFill>
                  <a:srgbClr val="002060"/>
                </a:solidFill>
              </a:rPr>
              <a:t>project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59E827-8FC2-91F9-4234-D86FE56970DF}"/>
              </a:ext>
            </a:extLst>
          </p:cNvPr>
          <p:cNvSpPr/>
          <p:nvPr/>
        </p:nvSpPr>
        <p:spPr>
          <a:xfrm>
            <a:off x="4365024" y="2148842"/>
            <a:ext cx="1716271" cy="954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</a:rPr>
              <a:t>07</a:t>
            </a:r>
          </a:p>
          <a:p>
            <a:pPr algn="ctr"/>
            <a:r>
              <a:rPr lang="en-IN" sz="2800" b="1" dirty="0">
                <a:solidFill>
                  <a:srgbClr val="FFC000"/>
                </a:solidFill>
              </a:rPr>
              <a:t>Future </a:t>
            </a:r>
          </a:p>
          <a:p>
            <a:pPr algn="ctr"/>
            <a:r>
              <a:rPr lang="en-IN" sz="2800" b="1" dirty="0">
                <a:solidFill>
                  <a:srgbClr val="FFC000"/>
                </a:solidFill>
              </a:rPr>
              <a:t>scope</a:t>
            </a:r>
            <a:endParaRPr lang="en-IN" sz="2800" b="1" dirty="0">
              <a:solidFill>
                <a:srgbClr val="00B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3AD53-0ED0-E456-FAE5-6466B0C8FE9F}"/>
              </a:ext>
            </a:extLst>
          </p:cNvPr>
          <p:cNvSpPr/>
          <p:nvPr/>
        </p:nvSpPr>
        <p:spPr>
          <a:xfrm>
            <a:off x="6623094" y="4485386"/>
            <a:ext cx="2138504" cy="2138504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2A6713-897B-C50E-4242-B2C5CE7FE027}"/>
              </a:ext>
            </a:extLst>
          </p:cNvPr>
          <p:cNvSpPr/>
          <p:nvPr/>
        </p:nvSpPr>
        <p:spPr>
          <a:xfrm>
            <a:off x="6715174" y="4956308"/>
            <a:ext cx="1855547" cy="954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08 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632297-D096-BEBF-206C-16F952D3564A}"/>
              </a:ext>
            </a:extLst>
          </p:cNvPr>
          <p:cNvSpPr/>
          <p:nvPr/>
        </p:nvSpPr>
        <p:spPr>
          <a:xfrm>
            <a:off x="8131193" y="1198758"/>
            <a:ext cx="2138504" cy="2138504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220B57-FCDE-C808-A9AB-9E246A7F422B}"/>
              </a:ext>
            </a:extLst>
          </p:cNvPr>
          <p:cNvSpPr/>
          <p:nvPr/>
        </p:nvSpPr>
        <p:spPr>
          <a:xfrm>
            <a:off x="8362549" y="1669680"/>
            <a:ext cx="1716271" cy="954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09</a:t>
            </a:r>
          </a:p>
          <a:p>
            <a:pPr algn="ctr"/>
            <a:r>
              <a:rPr lang="en-IN" sz="2800" b="1" dirty="0">
                <a:solidFill>
                  <a:srgbClr val="FF0000"/>
                </a:solidFill>
              </a:rPr>
              <a:t>Reference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CCAF95-5A8E-107E-DD43-06973F55D823}"/>
              </a:ext>
            </a:extLst>
          </p:cNvPr>
          <p:cNvCxnSpPr>
            <a:cxnSpLocks/>
          </p:cNvCxnSpPr>
          <p:nvPr/>
        </p:nvCxnSpPr>
        <p:spPr>
          <a:xfrm>
            <a:off x="1859829" y="3507877"/>
            <a:ext cx="636250" cy="870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7F4C1F-E44A-FAA0-DE63-D5DA8B7517B0}"/>
              </a:ext>
            </a:extLst>
          </p:cNvPr>
          <p:cNvCxnSpPr>
            <a:cxnSpLocks/>
            <a:stCxn id="23" idx="3"/>
            <a:endCxn id="22" idx="7"/>
          </p:cNvCxnSpPr>
          <p:nvPr/>
        </p:nvCxnSpPr>
        <p:spPr>
          <a:xfrm flipH="1">
            <a:off x="3938348" y="3403771"/>
            <a:ext cx="580109" cy="8956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BFC0CD-A988-220C-DD76-44EF3D7DA756}"/>
              </a:ext>
            </a:extLst>
          </p:cNvPr>
          <p:cNvCxnSpPr>
            <a:cxnSpLocks/>
            <a:stCxn id="23" idx="5"/>
            <a:endCxn id="27" idx="1"/>
          </p:cNvCxnSpPr>
          <p:nvPr/>
        </p:nvCxnSpPr>
        <p:spPr>
          <a:xfrm>
            <a:off x="5937621" y="3403771"/>
            <a:ext cx="998650" cy="13947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272255-78BE-6167-DDB7-3F77E34B183D}"/>
              </a:ext>
            </a:extLst>
          </p:cNvPr>
          <p:cNvCxnSpPr>
            <a:cxnSpLocks/>
            <a:stCxn id="29" idx="4"/>
            <a:endCxn id="27" idx="0"/>
          </p:cNvCxnSpPr>
          <p:nvPr/>
        </p:nvCxnSpPr>
        <p:spPr>
          <a:xfrm flipH="1">
            <a:off x="7692346" y="3337262"/>
            <a:ext cx="1508099" cy="11481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3A5851D-DC8C-7B6E-0C1B-BEC907BAFE7E}"/>
              </a:ext>
            </a:extLst>
          </p:cNvPr>
          <p:cNvSpPr/>
          <p:nvPr/>
        </p:nvSpPr>
        <p:spPr>
          <a:xfrm>
            <a:off x="9987271" y="4129628"/>
            <a:ext cx="2138504" cy="2138504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B9F9C2-DBE0-ECFB-1F72-F0D984433677}"/>
              </a:ext>
            </a:extLst>
          </p:cNvPr>
          <p:cNvSpPr/>
          <p:nvPr/>
        </p:nvSpPr>
        <p:spPr>
          <a:xfrm>
            <a:off x="10218627" y="4600550"/>
            <a:ext cx="1716271" cy="954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</a:p>
          <a:p>
            <a:pPr algn="ctr"/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Contact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3084207-8C8D-CD2D-D0BF-427F08963DA0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9956520" y="3024085"/>
            <a:ext cx="704731" cy="12753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631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28" grpId="0"/>
      <p:bldP spid="29" grpId="0" animBg="1"/>
      <p:bldP spid="30" grpId="0"/>
      <p:bldP spid="35" grpId="0" animBg="1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0070C0"/>
            </a:gs>
            <a:gs pos="20000">
              <a:schemeClr val="accent5">
                <a:lumMod val="75000"/>
              </a:schemeClr>
            </a:gs>
            <a:gs pos="76000">
              <a:schemeClr val="tx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987C164-A2CC-DA42-BEDA-29015025E5E0}"/>
              </a:ext>
            </a:extLst>
          </p:cNvPr>
          <p:cNvSpPr txBox="1">
            <a:spLocks/>
          </p:cNvSpPr>
          <p:nvPr/>
        </p:nvSpPr>
        <p:spPr>
          <a:xfrm>
            <a:off x="965200" y="736600"/>
            <a:ext cx="10261600" cy="954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Table of contents</a:t>
            </a:r>
          </a:p>
        </p:txBody>
      </p:sp>
      <p:grpSp>
        <p:nvGrpSpPr>
          <p:cNvPr id="3" name="Group 246">
            <a:extLst>
              <a:ext uri="{FF2B5EF4-FFF2-40B4-BE49-F238E27FC236}">
                <a16:creationId xmlns:a16="http://schemas.microsoft.com/office/drawing/2014/main" id="{9EB5FF4A-9DC7-4018-244F-A3C08B78B48D}"/>
              </a:ext>
            </a:extLst>
          </p:cNvPr>
          <p:cNvGrpSpPr/>
          <p:nvPr/>
        </p:nvGrpSpPr>
        <p:grpSpPr>
          <a:xfrm>
            <a:off x="9226601" y="1613741"/>
            <a:ext cx="2932712" cy="3144721"/>
            <a:chOff x="7053942" y="1338468"/>
            <a:chExt cx="5178581" cy="5552948"/>
          </a:xfrm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BA235483-FF98-F40B-7112-DCD65F0BD13B}"/>
                </a:ext>
              </a:extLst>
            </p:cNvPr>
            <p:cNvSpPr/>
            <p:nvPr/>
          </p:nvSpPr>
          <p:spPr>
            <a:xfrm>
              <a:off x="7053942" y="3088873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1B58EE65-7FB4-D54C-F51C-FDC0F72AC944}"/>
                </a:ext>
              </a:extLst>
            </p:cNvPr>
            <p:cNvSpPr/>
            <p:nvPr/>
          </p:nvSpPr>
          <p:spPr>
            <a:xfrm>
              <a:off x="7053942" y="2406407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485 h 498633"/>
                <a:gd name="connsiteX6" fmla="*/ 45244 w 498633"/>
                <a:gd name="connsiteY6" fmla="*/ 453485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485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485"/>
                  </a:moveTo>
                  <a:lnTo>
                    <a:pt x="45244" y="453485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485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B2DFAC44-6877-F9AE-0211-3C93F122943A}"/>
                </a:ext>
              </a:extLst>
            </p:cNvPr>
            <p:cNvSpPr/>
            <p:nvPr/>
          </p:nvSpPr>
          <p:spPr>
            <a:xfrm>
              <a:off x="7053942" y="4453806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C007E103-7B6C-EE11-7F46-5CBBA5DFEE88}"/>
                </a:ext>
              </a:extLst>
            </p:cNvPr>
            <p:cNvSpPr/>
            <p:nvPr/>
          </p:nvSpPr>
          <p:spPr>
            <a:xfrm>
              <a:off x="7053942" y="3771340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1A92F97E-B451-CE1F-1766-FA86DAB6D72C}"/>
                </a:ext>
              </a:extLst>
            </p:cNvPr>
            <p:cNvSpPr/>
            <p:nvPr/>
          </p:nvSpPr>
          <p:spPr>
            <a:xfrm>
              <a:off x="7053942" y="5136272"/>
              <a:ext cx="498633" cy="498633"/>
            </a:xfrm>
            <a:custGeom>
              <a:avLst/>
              <a:gdLst>
                <a:gd name="connsiteX0" fmla="*/ 0 w 498633"/>
                <a:gd name="connsiteY0" fmla="*/ 0 h 498633"/>
                <a:gd name="connsiteX1" fmla="*/ 0 w 498633"/>
                <a:gd name="connsiteY1" fmla="*/ 498634 h 498633"/>
                <a:gd name="connsiteX2" fmla="*/ 498634 w 498633"/>
                <a:gd name="connsiteY2" fmla="*/ 498634 h 498633"/>
                <a:gd name="connsiteX3" fmla="*/ 498634 w 498633"/>
                <a:gd name="connsiteY3" fmla="*/ 0 h 498633"/>
                <a:gd name="connsiteX4" fmla="*/ 0 w 498633"/>
                <a:gd name="connsiteY4" fmla="*/ 0 h 498633"/>
                <a:gd name="connsiteX5" fmla="*/ 453390 w 498633"/>
                <a:gd name="connsiteY5" fmla="*/ 453390 h 498633"/>
                <a:gd name="connsiteX6" fmla="*/ 45244 w 498633"/>
                <a:gd name="connsiteY6" fmla="*/ 453390 h 498633"/>
                <a:gd name="connsiteX7" fmla="*/ 45244 w 498633"/>
                <a:gd name="connsiteY7" fmla="*/ 45244 h 498633"/>
                <a:gd name="connsiteX8" fmla="*/ 453390 w 498633"/>
                <a:gd name="connsiteY8" fmla="*/ 45244 h 498633"/>
                <a:gd name="connsiteX9" fmla="*/ 453390 w 498633"/>
                <a:gd name="connsiteY9" fmla="*/ 453390 h 49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633" h="498633">
                  <a:moveTo>
                    <a:pt x="0" y="0"/>
                  </a:moveTo>
                  <a:lnTo>
                    <a:pt x="0" y="498634"/>
                  </a:lnTo>
                  <a:lnTo>
                    <a:pt x="498634" y="498634"/>
                  </a:lnTo>
                  <a:lnTo>
                    <a:pt x="498634" y="0"/>
                  </a:lnTo>
                  <a:lnTo>
                    <a:pt x="0" y="0"/>
                  </a:lnTo>
                  <a:close/>
                  <a:moveTo>
                    <a:pt x="453390" y="453390"/>
                  </a:moveTo>
                  <a:lnTo>
                    <a:pt x="45244" y="453390"/>
                  </a:lnTo>
                  <a:lnTo>
                    <a:pt x="45244" y="45244"/>
                  </a:lnTo>
                  <a:lnTo>
                    <a:pt x="453390" y="45244"/>
                  </a:lnTo>
                  <a:lnTo>
                    <a:pt x="453390" y="453390"/>
                  </a:lnTo>
                  <a:close/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2F6F908B-0340-2349-8B01-4576F8926CF4}"/>
                </a:ext>
              </a:extLst>
            </p:cNvPr>
            <p:cNvSpPr/>
            <p:nvPr/>
          </p:nvSpPr>
          <p:spPr>
            <a:xfrm>
              <a:off x="7942143" y="1338468"/>
              <a:ext cx="4290380" cy="5552948"/>
            </a:xfrm>
            <a:custGeom>
              <a:avLst/>
              <a:gdLst>
                <a:gd name="connsiteX0" fmla="*/ 1901956 w 4094127"/>
                <a:gd name="connsiteY0" fmla="*/ 1955317 h 4477730"/>
                <a:gd name="connsiteX1" fmla="*/ 2162941 w 4094127"/>
                <a:gd name="connsiteY1" fmla="*/ 1728717 h 4477730"/>
                <a:gd name="connsiteX2" fmla="*/ 2425260 w 4094127"/>
                <a:gd name="connsiteY2" fmla="*/ 1467256 h 4477730"/>
                <a:gd name="connsiteX3" fmla="*/ 2620903 w 4094127"/>
                <a:gd name="connsiteY3" fmla="*/ 1246085 h 4477730"/>
                <a:gd name="connsiteX4" fmla="*/ 2795877 w 4094127"/>
                <a:gd name="connsiteY4" fmla="*/ 1029392 h 4477730"/>
                <a:gd name="connsiteX5" fmla="*/ 2963327 w 4094127"/>
                <a:gd name="connsiteY5" fmla="*/ 734498 h 4477730"/>
                <a:gd name="connsiteX6" fmla="*/ 3094867 w 4094127"/>
                <a:gd name="connsiteY6" fmla="*/ 321970 h 4477730"/>
                <a:gd name="connsiteX7" fmla="*/ 3097534 w 4094127"/>
                <a:gd name="connsiteY7" fmla="*/ 308540 h 4477730"/>
                <a:gd name="connsiteX8" fmla="*/ 3103820 w 4094127"/>
                <a:gd name="connsiteY8" fmla="*/ 265772 h 4477730"/>
                <a:gd name="connsiteX9" fmla="*/ 3111250 w 4094127"/>
                <a:gd name="connsiteY9" fmla="*/ 259772 h 4477730"/>
                <a:gd name="connsiteX10" fmla="*/ 3738376 w 4094127"/>
                <a:gd name="connsiteY10" fmla="*/ 977 h 4477730"/>
                <a:gd name="connsiteX11" fmla="*/ 3756283 w 4094127"/>
                <a:gd name="connsiteY11" fmla="*/ 59651 h 4477730"/>
                <a:gd name="connsiteX12" fmla="*/ 3764094 w 4094127"/>
                <a:gd name="connsiteY12" fmla="*/ 160997 h 4477730"/>
                <a:gd name="connsiteX13" fmla="*/ 3825911 w 4094127"/>
                <a:gd name="connsiteY13" fmla="*/ 963479 h 4477730"/>
                <a:gd name="connsiteX14" fmla="*/ 3887252 w 4094127"/>
                <a:gd name="connsiteY14" fmla="*/ 1761007 h 4477730"/>
                <a:gd name="connsiteX15" fmla="*/ 3948307 w 4094127"/>
                <a:gd name="connsiteY15" fmla="*/ 2557392 h 4477730"/>
                <a:gd name="connsiteX16" fmla="*/ 4009838 w 4094127"/>
                <a:gd name="connsiteY16" fmla="*/ 3358254 h 4477730"/>
                <a:gd name="connsiteX17" fmla="*/ 4071751 w 4094127"/>
                <a:gd name="connsiteY17" fmla="*/ 4157116 h 4477730"/>
                <a:gd name="connsiteX18" fmla="*/ 4093754 w 4094127"/>
                <a:gd name="connsiteY18" fmla="*/ 4445247 h 4477730"/>
                <a:gd name="connsiteX19" fmla="*/ 4090706 w 4094127"/>
                <a:gd name="connsiteY19" fmla="*/ 4467250 h 4477730"/>
                <a:gd name="connsiteX20" fmla="*/ 4015078 w 4094127"/>
                <a:gd name="connsiteY20" fmla="*/ 4474203 h 4477730"/>
                <a:gd name="connsiteX21" fmla="*/ 3905540 w 4094127"/>
                <a:gd name="connsiteY21" fmla="*/ 4474489 h 4477730"/>
                <a:gd name="connsiteX22" fmla="*/ 3656270 w 4094127"/>
                <a:gd name="connsiteY22" fmla="*/ 4477727 h 4477730"/>
                <a:gd name="connsiteX23" fmla="*/ 3633887 w 4094127"/>
                <a:gd name="connsiteY23" fmla="*/ 4421149 h 4477730"/>
                <a:gd name="connsiteX24" fmla="*/ 3619980 w 4094127"/>
                <a:gd name="connsiteY24" fmla="*/ 4320279 h 4477730"/>
                <a:gd name="connsiteX25" fmla="*/ 3592167 w 4094127"/>
                <a:gd name="connsiteY25" fmla="*/ 4118635 h 4477730"/>
                <a:gd name="connsiteX26" fmla="*/ 3536541 w 4094127"/>
                <a:gd name="connsiteY26" fmla="*/ 3715251 h 4477730"/>
                <a:gd name="connsiteX27" fmla="*/ 3426718 w 4094127"/>
                <a:gd name="connsiteY27" fmla="*/ 2925533 h 4477730"/>
                <a:gd name="connsiteX28" fmla="*/ 3392333 w 4094127"/>
                <a:gd name="connsiteY28" fmla="*/ 2671692 h 4477730"/>
                <a:gd name="connsiteX29" fmla="*/ 3355852 w 4094127"/>
                <a:gd name="connsiteY29" fmla="*/ 2435853 h 4477730"/>
                <a:gd name="connsiteX30" fmla="*/ 3352995 w 4094127"/>
                <a:gd name="connsiteY30" fmla="*/ 2438615 h 4477730"/>
                <a:gd name="connsiteX31" fmla="*/ 3343374 w 4094127"/>
                <a:gd name="connsiteY31" fmla="*/ 2447950 h 4477730"/>
                <a:gd name="connsiteX32" fmla="*/ 3336993 w 4094127"/>
                <a:gd name="connsiteY32" fmla="*/ 2453951 h 4477730"/>
                <a:gd name="connsiteX33" fmla="*/ 3278128 w 4094127"/>
                <a:gd name="connsiteY33" fmla="*/ 2510910 h 4477730"/>
                <a:gd name="connsiteX34" fmla="*/ 3204024 w 4094127"/>
                <a:gd name="connsiteY34" fmla="*/ 2580348 h 4477730"/>
                <a:gd name="connsiteX35" fmla="*/ 3055815 w 4094127"/>
                <a:gd name="connsiteY35" fmla="*/ 2719127 h 4477730"/>
                <a:gd name="connsiteX36" fmla="*/ 2759397 w 4094127"/>
                <a:gd name="connsiteY36" fmla="*/ 2996685 h 4477730"/>
                <a:gd name="connsiteX37" fmla="*/ 2600329 w 4094127"/>
                <a:gd name="connsiteY37" fmla="*/ 3144799 h 4477730"/>
                <a:gd name="connsiteX38" fmla="*/ 2420497 w 4094127"/>
                <a:gd name="connsiteY38" fmla="*/ 3315201 h 4477730"/>
                <a:gd name="connsiteX39" fmla="*/ 2199327 w 4094127"/>
                <a:gd name="connsiteY39" fmla="*/ 3520656 h 4477730"/>
                <a:gd name="connsiteX40" fmla="*/ 1775369 w 4094127"/>
                <a:gd name="connsiteY40" fmla="*/ 3664197 h 4477730"/>
                <a:gd name="connsiteX41" fmla="*/ 1410466 w 4094127"/>
                <a:gd name="connsiteY41" fmla="*/ 3655339 h 4477730"/>
                <a:gd name="connsiteX42" fmla="*/ 1125478 w 4094127"/>
                <a:gd name="connsiteY42" fmla="*/ 3559327 h 4477730"/>
                <a:gd name="connsiteX43" fmla="*/ 689995 w 4094127"/>
                <a:gd name="connsiteY43" fmla="*/ 3272148 h 4477730"/>
                <a:gd name="connsiteX44" fmla="*/ 543215 w 4094127"/>
                <a:gd name="connsiteY44" fmla="*/ 3155943 h 4477730"/>
                <a:gd name="connsiteX45" fmla="*/ 264037 w 4094127"/>
                <a:gd name="connsiteY45" fmla="*/ 2916485 h 4477730"/>
                <a:gd name="connsiteX46" fmla="*/ 98492 w 4094127"/>
                <a:gd name="connsiteY46" fmla="*/ 2740177 h 4477730"/>
                <a:gd name="connsiteX47" fmla="*/ 6671 w 4094127"/>
                <a:gd name="connsiteY47" fmla="*/ 2595397 h 4477730"/>
                <a:gd name="connsiteX48" fmla="*/ 21435 w 4094127"/>
                <a:gd name="connsiteY48" fmla="*/ 2435186 h 4477730"/>
                <a:gd name="connsiteX49" fmla="*/ 110399 w 4094127"/>
                <a:gd name="connsiteY49" fmla="*/ 2384132 h 4477730"/>
                <a:gd name="connsiteX50" fmla="*/ 141641 w 4094127"/>
                <a:gd name="connsiteY50" fmla="*/ 2396991 h 4477730"/>
                <a:gd name="connsiteX51" fmla="*/ 321663 w 4094127"/>
                <a:gd name="connsiteY51" fmla="*/ 2843714 h 4477730"/>
                <a:gd name="connsiteX52" fmla="*/ 554740 w 4094127"/>
                <a:gd name="connsiteY52" fmla="*/ 2944393 h 4477730"/>
                <a:gd name="connsiteX53" fmla="*/ 756194 w 4094127"/>
                <a:gd name="connsiteY53" fmla="*/ 2765799 h 4477730"/>
                <a:gd name="connsiteX54" fmla="*/ 1066137 w 4094127"/>
                <a:gd name="connsiteY54" fmla="*/ 2178393 h 4477730"/>
                <a:gd name="connsiteX55" fmla="*/ 1072805 w 4094127"/>
                <a:gd name="connsiteY55" fmla="*/ 1921598 h 4477730"/>
                <a:gd name="connsiteX56" fmla="*/ 1053279 w 4094127"/>
                <a:gd name="connsiteY56" fmla="*/ 1911311 h 4477730"/>
                <a:gd name="connsiteX57" fmla="*/ 1040134 w 4094127"/>
                <a:gd name="connsiteY57" fmla="*/ 1911597 h 4477730"/>
                <a:gd name="connsiteX58" fmla="*/ 1038801 w 4094127"/>
                <a:gd name="connsiteY58" fmla="*/ 1853114 h 4477730"/>
                <a:gd name="connsiteX59" fmla="*/ 1119954 w 4094127"/>
                <a:gd name="connsiteY59" fmla="*/ 1912454 h 4477730"/>
                <a:gd name="connsiteX60" fmla="*/ 1206060 w 4094127"/>
                <a:gd name="connsiteY60" fmla="*/ 1986654 h 4477730"/>
                <a:gd name="connsiteX61" fmla="*/ 1500572 w 4094127"/>
                <a:gd name="connsiteY61" fmla="*/ 2153818 h 4477730"/>
                <a:gd name="connsiteX62" fmla="*/ 1670213 w 4094127"/>
                <a:gd name="connsiteY62" fmla="*/ 2118480 h 4477730"/>
                <a:gd name="connsiteX63" fmla="*/ 1820232 w 4094127"/>
                <a:gd name="connsiteY63" fmla="*/ 2018849 h 4477730"/>
                <a:gd name="connsiteX64" fmla="*/ 1901956 w 4094127"/>
                <a:gd name="connsiteY64" fmla="*/ 1955317 h 4477730"/>
                <a:gd name="connsiteX0" fmla="*/ 1901956 w 4094127"/>
                <a:gd name="connsiteY0" fmla="*/ 1955317 h 4477729"/>
                <a:gd name="connsiteX1" fmla="*/ 2162941 w 4094127"/>
                <a:gd name="connsiteY1" fmla="*/ 1728717 h 4477729"/>
                <a:gd name="connsiteX2" fmla="*/ 2425260 w 4094127"/>
                <a:gd name="connsiteY2" fmla="*/ 1467256 h 4477729"/>
                <a:gd name="connsiteX3" fmla="*/ 2620903 w 4094127"/>
                <a:gd name="connsiteY3" fmla="*/ 1246085 h 4477729"/>
                <a:gd name="connsiteX4" fmla="*/ 2795877 w 4094127"/>
                <a:gd name="connsiteY4" fmla="*/ 1029392 h 4477729"/>
                <a:gd name="connsiteX5" fmla="*/ 2963327 w 4094127"/>
                <a:gd name="connsiteY5" fmla="*/ 734498 h 4477729"/>
                <a:gd name="connsiteX6" fmla="*/ 3094867 w 4094127"/>
                <a:gd name="connsiteY6" fmla="*/ 321970 h 4477729"/>
                <a:gd name="connsiteX7" fmla="*/ 3097534 w 4094127"/>
                <a:gd name="connsiteY7" fmla="*/ 308540 h 4477729"/>
                <a:gd name="connsiteX8" fmla="*/ 3103820 w 4094127"/>
                <a:gd name="connsiteY8" fmla="*/ 265772 h 4477729"/>
                <a:gd name="connsiteX9" fmla="*/ 3111250 w 4094127"/>
                <a:gd name="connsiteY9" fmla="*/ 259772 h 4477729"/>
                <a:gd name="connsiteX10" fmla="*/ 3738376 w 4094127"/>
                <a:gd name="connsiteY10" fmla="*/ 977 h 4477729"/>
                <a:gd name="connsiteX11" fmla="*/ 3756283 w 4094127"/>
                <a:gd name="connsiteY11" fmla="*/ 59651 h 4477729"/>
                <a:gd name="connsiteX12" fmla="*/ 3764094 w 4094127"/>
                <a:gd name="connsiteY12" fmla="*/ 160997 h 4477729"/>
                <a:gd name="connsiteX13" fmla="*/ 3887252 w 4094127"/>
                <a:gd name="connsiteY13" fmla="*/ 1761007 h 4477729"/>
                <a:gd name="connsiteX14" fmla="*/ 3948307 w 4094127"/>
                <a:gd name="connsiteY14" fmla="*/ 2557392 h 4477729"/>
                <a:gd name="connsiteX15" fmla="*/ 4009838 w 4094127"/>
                <a:gd name="connsiteY15" fmla="*/ 3358254 h 4477729"/>
                <a:gd name="connsiteX16" fmla="*/ 4071751 w 4094127"/>
                <a:gd name="connsiteY16" fmla="*/ 4157116 h 4477729"/>
                <a:gd name="connsiteX17" fmla="*/ 4093754 w 4094127"/>
                <a:gd name="connsiteY17" fmla="*/ 4445247 h 4477729"/>
                <a:gd name="connsiteX18" fmla="*/ 4090706 w 4094127"/>
                <a:gd name="connsiteY18" fmla="*/ 4467250 h 4477729"/>
                <a:gd name="connsiteX19" fmla="*/ 4015078 w 4094127"/>
                <a:gd name="connsiteY19" fmla="*/ 4474203 h 4477729"/>
                <a:gd name="connsiteX20" fmla="*/ 3905540 w 4094127"/>
                <a:gd name="connsiteY20" fmla="*/ 4474489 h 4477729"/>
                <a:gd name="connsiteX21" fmla="*/ 3656270 w 4094127"/>
                <a:gd name="connsiteY21" fmla="*/ 4477727 h 4477729"/>
                <a:gd name="connsiteX22" fmla="*/ 3633887 w 4094127"/>
                <a:gd name="connsiteY22" fmla="*/ 4421149 h 4477729"/>
                <a:gd name="connsiteX23" fmla="*/ 3619980 w 4094127"/>
                <a:gd name="connsiteY23" fmla="*/ 4320279 h 4477729"/>
                <a:gd name="connsiteX24" fmla="*/ 3592167 w 4094127"/>
                <a:gd name="connsiteY24" fmla="*/ 4118635 h 4477729"/>
                <a:gd name="connsiteX25" fmla="*/ 3536541 w 4094127"/>
                <a:gd name="connsiteY25" fmla="*/ 3715251 h 4477729"/>
                <a:gd name="connsiteX26" fmla="*/ 3426718 w 4094127"/>
                <a:gd name="connsiteY26" fmla="*/ 2925533 h 4477729"/>
                <a:gd name="connsiteX27" fmla="*/ 3392333 w 4094127"/>
                <a:gd name="connsiteY27" fmla="*/ 2671692 h 4477729"/>
                <a:gd name="connsiteX28" fmla="*/ 3355852 w 4094127"/>
                <a:gd name="connsiteY28" fmla="*/ 2435853 h 4477729"/>
                <a:gd name="connsiteX29" fmla="*/ 3352995 w 4094127"/>
                <a:gd name="connsiteY29" fmla="*/ 2438615 h 4477729"/>
                <a:gd name="connsiteX30" fmla="*/ 3343374 w 4094127"/>
                <a:gd name="connsiteY30" fmla="*/ 2447950 h 4477729"/>
                <a:gd name="connsiteX31" fmla="*/ 3336993 w 4094127"/>
                <a:gd name="connsiteY31" fmla="*/ 2453951 h 4477729"/>
                <a:gd name="connsiteX32" fmla="*/ 3278128 w 4094127"/>
                <a:gd name="connsiteY32" fmla="*/ 2510910 h 4477729"/>
                <a:gd name="connsiteX33" fmla="*/ 3204024 w 4094127"/>
                <a:gd name="connsiteY33" fmla="*/ 2580348 h 4477729"/>
                <a:gd name="connsiteX34" fmla="*/ 3055815 w 4094127"/>
                <a:gd name="connsiteY34" fmla="*/ 2719127 h 4477729"/>
                <a:gd name="connsiteX35" fmla="*/ 2759397 w 4094127"/>
                <a:gd name="connsiteY35" fmla="*/ 2996685 h 4477729"/>
                <a:gd name="connsiteX36" fmla="*/ 2600329 w 4094127"/>
                <a:gd name="connsiteY36" fmla="*/ 3144799 h 4477729"/>
                <a:gd name="connsiteX37" fmla="*/ 2420497 w 4094127"/>
                <a:gd name="connsiteY37" fmla="*/ 3315201 h 4477729"/>
                <a:gd name="connsiteX38" fmla="*/ 2199327 w 4094127"/>
                <a:gd name="connsiteY38" fmla="*/ 3520656 h 4477729"/>
                <a:gd name="connsiteX39" fmla="*/ 1775369 w 4094127"/>
                <a:gd name="connsiteY39" fmla="*/ 3664197 h 4477729"/>
                <a:gd name="connsiteX40" fmla="*/ 1410466 w 4094127"/>
                <a:gd name="connsiteY40" fmla="*/ 3655339 h 4477729"/>
                <a:gd name="connsiteX41" fmla="*/ 1125478 w 4094127"/>
                <a:gd name="connsiteY41" fmla="*/ 3559327 h 4477729"/>
                <a:gd name="connsiteX42" fmla="*/ 689995 w 4094127"/>
                <a:gd name="connsiteY42" fmla="*/ 3272148 h 4477729"/>
                <a:gd name="connsiteX43" fmla="*/ 543215 w 4094127"/>
                <a:gd name="connsiteY43" fmla="*/ 3155943 h 4477729"/>
                <a:gd name="connsiteX44" fmla="*/ 264037 w 4094127"/>
                <a:gd name="connsiteY44" fmla="*/ 2916485 h 4477729"/>
                <a:gd name="connsiteX45" fmla="*/ 98492 w 4094127"/>
                <a:gd name="connsiteY45" fmla="*/ 2740177 h 4477729"/>
                <a:gd name="connsiteX46" fmla="*/ 6671 w 4094127"/>
                <a:gd name="connsiteY46" fmla="*/ 2595397 h 4477729"/>
                <a:gd name="connsiteX47" fmla="*/ 21435 w 4094127"/>
                <a:gd name="connsiteY47" fmla="*/ 2435186 h 4477729"/>
                <a:gd name="connsiteX48" fmla="*/ 110399 w 4094127"/>
                <a:gd name="connsiteY48" fmla="*/ 2384132 h 4477729"/>
                <a:gd name="connsiteX49" fmla="*/ 141641 w 4094127"/>
                <a:gd name="connsiteY49" fmla="*/ 2396991 h 4477729"/>
                <a:gd name="connsiteX50" fmla="*/ 321663 w 4094127"/>
                <a:gd name="connsiteY50" fmla="*/ 2843714 h 4477729"/>
                <a:gd name="connsiteX51" fmla="*/ 554740 w 4094127"/>
                <a:gd name="connsiteY51" fmla="*/ 2944393 h 4477729"/>
                <a:gd name="connsiteX52" fmla="*/ 756194 w 4094127"/>
                <a:gd name="connsiteY52" fmla="*/ 2765799 h 4477729"/>
                <a:gd name="connsiteX53" fmla="*/ 1066137 w 4094127"/>
                <a:gd name="connsiteY53" fmla="*/ 2178393 h 4477729"/>
                <a:gd name="connsiteX54" fmla="*/ 1072805 w 4094127"/>
                <a:gd name="connsiteY54" fmla="*/ 1921598 h 4477729"/>
                <a:gd name="connsiteX55" fmla="*/ 1053279 w 4094127"/>
                <a:gd name="connsiteY55" fmla="*/ 1911311 h 4477729"/>
                <a:gd name="connsiteX56" fmla="*/ 1040134 w 4094127"/>
                <a:gd name="connsiteY56" fmla="*/ 1911597 h 4477729"/>
                <a:gd name="connsiteX57" fmla="*/ 1038801 w 4094127"/>
                <a:gd name="connsiteY57" fmla="*/ 1853114 h 4477729"/>
                <a:gd name="connsiteX58" fmla="*/ 1119954 w 4094127"/>
                <a:gd name="connsiteY58" fmla="*/ 1912454 h 4477729"/>
                <a:gd name="connsiteX59" fmla="*/ 1206060 w 4094127"/>
                <a:gd name="connsiteY59" fmla="*/ 1986654 h 4477729"/>
                <a:gd name="connsiteX60" fmla="*/ 1500572 w 4094127"/>
                <a:gd name="connsiteY60" fmla="*/ 2153818 h 4477729"/>
                <a:gd name="connsiteX61" fmla="*/ 1670213 w 4094127"/>
                <a:gd name="connsiteY61" fmla="*/ 2118480 h 4477729"/>
                <a:gd name="connsiteX62" fmla="*/ 1820232 w 4094127"/>
                <a:gd name="connsiteY62" fmla="*/ 2018849 h 4477729"/>
                <a:gd name="connsiteX63" fmla="*/ 1901956 w 4094127"/>
                <a:gd name="connsiteY63" fmla="*/ 1955317 h 4477729"/>
                <a:gd name="connsiteX0" fmla="*/ 3887252 w 4094127"/>
                <a:gd name="connsiteY0" fmla="*/ 1761007 h 4477729"/>
                <a:gd name="connsiteX1" fmla="*/ 3948307 w 4094127"/>
                <a:gd name="connsiteY1" fmla="*/ 2557392 h 4477729"/>
                <a:gd name="connsiteX2" fmla="*/ 4009838 w 4094127"/>
                <a:gd name="connsiteY2" fmla="*/ 3358254 h 4477729"/>
                <a:gd name="connsiteX3" fmla="*/ 4071751 w 4094127"/>
                <a:gd name="connsiteY3" fmla="*/ 4157116 h 4477729"/>
                <a:gd name="connsiteX4" fmla="*/ 4093754 w 4094127"/>
                <a:gd name="connsiteY4" fmla="*/ 4445247 h 4477729"/>
                <a:gd name="connsiteX5" fmla="*/ 4090706 w 4094127"/>
                <a:gd name="connsiteY5" fmla="*/ 4467250 h 4477729"/>
                <a:gd name="connsiteX6" fmla="*/ 4015078 w 4094127"/>
                <a:gd name="connsiteY6" fmla="*/ 4474203 h 4477729"/>
                <a:gd name="connsiteX7" fmla="*/ 3905540 w 4094127"/>
                <a:gd name="connsiteY7" fmla="*/ 4474489 h 4477729"/>
                <a:gd name="connsiteX8" fmla="*/ 3656270 w 4094127"/>
                <a:gd name="connsiteY8" fmla="*/ 4477727 h 4477729"/>
                <a:gd name="connsiteX9" fmla="*/ 3633887 w 4094127"/>
                <a:gd name="connsiteY9" fmla="*/ 4421149 h 4477729"/>
                <a:gd name="connsiteX10" fmla="*/ 3619980 w 4094127"/>
                <a:gd name="connsiteY10" fmla="*/ 4320279 h 4477729"/>
                <a:gd name="connsiteX11" fmla="*/ 3592167 w 4094127"/>
                <a:gd name="connsiteY11" fmla="*/ 4118635 h 4477729"/>
                <a:gd name="connsiteX12" fmla="*/ 3536541 w 4094127"/>
                <a:gd name="connsiteY12" fmla="*/ 3715251 h 4477729"/>
                <a:gd name="connsiteX13" fmla="*/ 3426718 w 4094127"/>
                <a:gd name="connsiteY13" fmla="*/ 2925533 h 4477729"/>
                <a:gd name="connsiteX14" fmla="*/ 3392333 w 4094127"/>
                <a:gd name="connsiteY14" fmla="*/ 2671692 h 4477729"/>
                <a:gd name="connsiteX15" fmla="*/ 3355852 w 4094127"/>
                <a:gd name="connsiteY15" fmla="*/ 2435853 h 4477729"/>
                <a:gd name="connsiteX16" fmla="*/ 3352995 w 4094127"/>
                <a:gd name="connsiteY16" fmla="*/ 2438615 h 4477729"/>
                <a:gd name="connsiteX17" fmla="*/ 3343374 w 4094127"/>
                <a:gd name="connsiteY17" fmla="*/ 2447950 h 4477729"/>
                <a:gd name="connsiteX18" fmla="*/ 3336993 w 4094127"/>
                <a:gd name="connsiteY18" fmla="*/ 2453951 h 4477729"/>
                <a:gd name="connsiteX19" fmla="*/ 3278128 w 4094127"/>
                <a:gd name="connsiteY19" fmla="*/ 2510910 h 4477729"/>
                <a:gd name="connsiteX20" fmla="*/ 3204024 w 4094127"/>
                <a:gd name="connsiteY20" fmla="*/ 2580348 h 4477729"/>
                <a:gd name="connsiteX21" fmla="*/ 3055815 w 4094127"/>
                <a:gd name="connsiteY21" fmla="*/ 2719127 h 4477729"/>
                <a:gd name="connsiteX22" fmla="*/ 2759397 w 4094127"/>
                <a:gd name="connsiteY22" fmla="*/ 2996685 h 4477729"/>
                <a:gd name="connsiteX23" fmla="*/ 2600329 w 4094127"/>
                <a:gd name="connsiteY23" fmla="*/ 3144799 h 4477729"/>
                <a:gd name="connsiteX24" fmla="*/ 2420497 w 4094127"/>
                <a:gd name="connsiteY24" fmla="*/ 3315201 h 4477729"/>
                <a:gd name="connsiteX25" fmla="*/ 2199327 w 4094127"/>
                <a:gd name="connsiteY25" fmla="*/ 3520656 h 4477729"/>
                <a:gd name="connsiteX26" fmla="*/ 1775369 w 4094127"/>
                <a:gd name="connsiteY26" fmla="*/ 3664197 h 4477729"/>
                <a:gd name="connsiteX27" fmla="*/ 1410466 w 4094127"/>
                <a:gd name="connsiteY27" fmla="*/ 3655339 h 4477729"/>
                <a:gd name="connsiteX28" fmla="*/ 1125478 w 4094127"/>
                <a:gd name="connsiteY28" fmla="*/ 3559327 h 4477729"/>
                <a:gd name="connsiteX29" fmla="*/ 689995 w 4094127"/>
                <a:gd name="connsiteY29" fmla="*/ 3272148 h 4477729"/>
                <a:gd name="connsiteX30" fmla="*/ 543215 w 4094127"/>
                <a:gd name="connsiteY30" fmla="*/ 3155943 h 4477729"/>
                <a:gd name="connsiteX31" fmla="*/ 264037 w 4094127"/>
                <a:gd name="connsiteY31" fmla="*/ 2916485 h 4477729"/>
                <a:gd name="connsiteX32" fmla="*/ 98492 w 4094127"/>
                <a:gd name="connsiteY32" fmla="*/ 2740177 h 4477729"/>
                <a:gd name="connsiteX33" fmla="*/ 6671 w 4094127"/>
                <a:gd name="connsiteY33" fmla="*/ 2595397 h 4477729"/>
                <a:gd name="connsiteX34" fmla="*/ 21435 w 4094127"/>
                <a:gd name="connsiteY34" fmla="*/ 2435186 h 4477729"/>
                <a:gd name="connsiteX35" fmla="*/ 110399 w 4094127"/>
                <a:gd name="connsiteY35" fmla="*/ 2384132 h 4477729"/>
                <a:gd name="connsiteX36" fmla="*/ 141641 w 4094127"/>
                <a:gd name="connsiteY36" fmla="*/ 2396991 h 4477729"/>
                <a:gd name="connsiteX37" fmla="*/ 321663 w 4094127"/>
                <a:gd name="connsiteY37" fmla="*/ 2843714 h 4477729"/>
                <a:gd name="connsiteX38" fmla="*/ 554740 w 4094127"/>
                <a:gd name="connsiteY38" fmla="*/ 2944393 h 4477729"/>
                <a:gd name="connsiteX39" fmla="*/ 756194 w 4094127"/>
                <a:gd name="connsiteY39" fmla="*/ 2765799 h 4477729"/>
                <a:gd name="connsiteX40" fmla="*/ 1066137 w 4094127"/>
                <a:gd name="connsiteY40" fmla="*/ 2178393 h 4477729"/>
                <a:gd name="connsiteX41" fmla="*/ 1072805 w 4094127"/>
                <a:gd name="connsiteY41" fmla="*/ 1921598 h 4477729"/>
                <a:gd name="connsiteX42" fmla="*/ 1053279 w 4094127"/>
                <a:gd name="connsiteY42" fmla="*/ 1911311 h 4477729"/>
                <a:gd name="connsiteX43" fmla="*/ 1040134 w 4094127"/>
                <a:gd name="connsiteY43" fmla="*/ 1911597 h 4477729"/>
                <a:gd name="connsiteX44" fmla="*/ 1038801 w 4094127"/>
                <a:gd name="connsiteY44" fmla="*/ 1853114 h 4477729"/>
                <a:gd name="connsiteX45" fmla="*/ 1119954 w 4094127"/>
                <a:gd name="connsiteY45" fmla="*/ 1912454 h 4477729"/>
                <a:gd name="connsiteX46" fmla="*/ 1206060 w 4094127"/>
                <a:gd name="connsiteY46" fmla="*/ 1986654 h 4477729"/>
                <a:gd name="connsiteX47" fmla="*/ 1500572 w 4094127"/>
                <a:gd name="connsiteY47" fmla="*/ 2153818 h 4477729"/>
                <a:gd name="connsiteX48" fmla="*/ 1670213 w 4094127"/>
                <a:gd name="connsiteY48" fmla="*/ 2118480 h 4477729"/>
                <a:gd name="connsiteX49" fmla="*/ 1820232 w 4094127"/>
                <a:gd name="connsiteY49" fmla="*/ 2018849 h 4477729"/>
                <a:gd name="connsiteX50" fmla="*/ 1901956 w 4094127"/>
                <a:gd name="connsiteY50" fmla="*/ 1955317 h 4477729"/>
                <a:gd name="connsiteX51" fmla="*/ 2162941 w 4094127"/>
                <a:gd name="connsiteY51" fmla="*/ 1728717 h 4477729"/>
                <a:gd name="connsiteX52" fmla="*/ 2425260 w 4094127"/>
                <a:gd name="connsiteY52" fmla="*/ 1467256 h 4477729"/>
                <a:gd name="connsiteX53" fmla="*/ 2620903 w 4094127"/>
                <a:gd name="connsiteY53" fmla="*/ 1246085 h 4477729"/>
                <a:gd name="connsiteX54" fmla="*/ 2795877 w 4094127"/>
                <a:gd name="connsiteY54" fmla="*/ 1029392 h 4477729"/>
                <a:gd name="connsiteX55" fmla="*/ 2963327 w 4094127"/>
                <a:gd name="connsiteY55" fmla="*/ 734498 h 4477729"/>
                <a:gd name="connsiteX56" fmla="*/ 3094867 w 4094127"/>
                <a:gd name="connsiteY56" fmla="*/ 321970 h 4477729"/>
                <a:gd name="connsiteX57" fmla="*/ 3097534 w 4094127"/>
                <a:gd name="connsiteY57" fmla="*/ 308540 h 4477729"/>
                <a:gd name="connsiteX58" fmla="*/ 3103820 w 4094127"/>
                <a:gd name="connsiteY58" fmla="*/ 265772 h 4477729"/>
                <a:gd name="connsiteX59" fmla="*/ 3111250 w 4094127"/>
                <a:gd name="connsiteY59" fmla="*/ 259772 h 4477729"/>
                <a:gd name="connsiteX60" fmla="*/ 3738376 w 4094127"/>
                <a:gd name="connsiteY60" fmla="*/ 977 h 4477729"/>
                <a:gd name="connsiteX61" fmla="*/ 3756283 w 4094127"/>
                <a:gd name="connsiteY61" fmla="*/ 59651 h 4477729"/>
                <a:gd name="connsiteX62" fmla="*/ 3855534 w 4094127"/>
                <a:gd name="connsiteY62" fmla="*/ 252437 h 4477729"/>
                <a:gd name="connsiteX0" fmla="*/ 3887252 w 4094127"/>
                <a:gd name="connsiteY0" fmla="*/ 1760036 h 4476758"/>
                <a:gd name="connsiteX1" fmla="*/ 3948307 w 4094127"/>
                <a:gd name="connsiteY1" fmla="*/ 2556421 h 4476758"/>
                <a:gd name="connsiteX2" fmla="*/ 4009838 w 4094127"/>
                <a:gd name="connsiteY2" fmla="*/ 3357283 h 4476758"/>
                <a:gd name="connsiteX3" fmla="*/ 4071751 w 4094127"/>
                <a:gd name="connsiteY3" fmla="*/ 4156145 h 4476758"/>
                <a:gd name="connsiteX4" fmla="*/ 4093754 w 4094127"/>
                <a:gd name="connsiteY4" fmla="*/ 4444276 h 4476758"/>
                <a:gd name="connsiteX5" fmla="*/ 4090706 w 4094127"/>
                <a:gd name="connsiteY5" fmla="*/ 4466279 h 4476758"/>
                <a:gd name="connsiteX6" fmla="*/ 4015078 w 4094127"/>
                <a:gd name="connsiteY6" fmla="*/ 4473232 h 4476758"/>
                <a:gd name="connsiteX7" fmla="*/ 3905540 w 4094127"/>
                <a:gd name="connsiteY7" fmla="*/ 4473518 h 4476758"/>
                <a:gd name="connsiteX8" fmla="*/ 3656270 w 4094127"/>
                <a:gd name="connsiteY8" fmla="*/ 4476756 h 4476758"/>
                <a:gd name="connsiteX9" fmla="*/ 3633887 w 4094127"/>
                <a:gd name="connsiteY9" fmla="*/ 4420178 h 4476758"/>
                <a:gd name="connsiteX10" fmla="*/ 3619980 w 4094127"/>
                <a:gd name="connsiteY10" fmla="*/ 4319308 h 4476758"/>
                <a:gd name="connsiteX11" fmla="*/ 3592167 w 4094127"/>
                <a:gd name="connsiteY11" fmla="*/ 4117664 h 4476758"/>
                <a:gd name="connsiteX12" fmla="*/ 3536541 w 4094127"/>
                <a:gd name="connsiteY12" fmla="*/ 3714280 h 4476758"/>
                <a:gd name="connsiteX13" fmla="*/ 3426718 w 4094127"/>
                <a:gd name="connsiteY13" fmla="*/ 2924562 h 4476758"/>
                <a:gd name="connsiteX14" fmla="*/ 3392333 w 4094127"/>
                <a:gd name="connsiteY14" fmla="*/ 2670721 h 4476758"/>
                <a:gd name="connsiteX15" fmla="*/ 3355852 w 4094127"/>
                <a:gd name="connsiteY15" fmla="*/ 2434882 h 4476758"/>
                <a:gd name="connsiteX16" fmla="*/ 3352995 w 4094127"/>
                <a:gd name="connsiteY16" fmla="*/ 2437644 h 4476758"/>
                <a:gd name="connsiteX17" fmla="*/ 3343374 w 4094127"/>
                <a:gd name="connsiteY17" fmla="*/ 2446979 h 4476758"/>
                <a:gd name="connsiteX18" fmla="*/ 3336993 w 4094127"/>
                <a:gd name="connsiteY18" fmla="*/ 2452980 h 4476758"/>
                <a:gd name="connsiteX19" fmla="*/ 3278128 w 4094127"/>
                <a:gd name="connsiteY19" fmla="*/ 2509939 h 4476758"/>
                <a:gd name="connsiteX20" fmla="*/ 3204024 w 4094127"/>
                <a:gd name="connsiteY20" fmla="*/ 2579377 h 4476758"/>
                <a:gd name="connsiteX21" fmla="*/ 3055815 w 4094127"/>
                <a:gd name="connsiteY21" fmla="*/ 2718156 h 4476758"/>
                <a:gd name="connsiteX22" fmla="*/ 2759397 w 4094127"/>
                <a:gd name="connsiteY22" fmla="*/ 2995714 h 4476758"/>
                <a:gd name="connsiteX23" fmla="*/ 2600329 w 4094127"/>
                <a:gd name="connsiteY23" fmla="*/ 3143828 h 4476758"/>
                <a:gd name="connsiteX24" fmla="*/ 2420497 w 4094127"/>
                <a:gd name="connsiteY24" fmla="*/ 3314230 h 4476758"/>
                <a:gd name="connsiteX25" fmla="*/ 2199327 w 4094127"/>
                <a:gd name="connsiteY25" fmla="*/ 3519685 h 4476758"/>
                <a:gd name="connsiteX26" fmla="*/ 1775369 w 4094127"/>
                <a:gd name="connsiteY26" fmla="*/ 3663226 h 4476758"/>
                <a:gd name="connsiteX27" fmla="*/ 1410466 w 4094127"/>
                <a:gd name="connsiteY27" fmla="*/ 3654368 h 4476758"/>
                <a:gd name="connsiteX28" fmla="*/ 1125478 w 4094127"/>
                <a:gd name="connsiteY28" fmla="*/ 3558356 h 4476758"/>
                <a:gd name="connsiteX29" fmla="*/ 689995 w 4094127"/>
                <a:gd name="connsiteY29" fmla="*/ 3271177 h 4476758"/>
                <a:gd name="connsiteX30" fmla="*/ 543215 w 4094127"/>
                <a:gd name="connsiteY30" fmla="*/ 3154972 h 4476758"/>
                <a:gd name="connsiteX31" fmla="*/ 264037 w 4094127"/>
                <a:gd name="connsiteY31" fmla="*/ 2915514 h 4476758"/>
                <a:gd name="connsiteX32" fmla="*/ 98492 w 4094127"/>
                <a:gd name="connsiteY32" fmla="*/ 2739206 h 4476758"/>
                <a:gd name="connsiteX33" fmla="*/ 6671 w 4094127"/>
                <a:gd name="connsiteY33" fmla="*/ 2594426 h 4476758"/>
                <a:gd name="connsiteX34" fmla="*/ 21435 w 4094127"/>
                <a:gd name="connsiteY34" fmla="*/ 2434215 h 4476758"/>
                <a:gd name="connsiteX35" fmla="*/ 110399 w 4094127"/>
                <a:gd name="connsiteY35" fmla="*/ 2383161 h 4476758"/>
                <a:gd name="connsiteX36" fmla="*/ 141641 w 4094127"/>
                <a:gd name="connsiteY36" fmla="*/ 2396020 h 4476758"/>
                <a:gd name="connsiteX37" fmla="*/ 321663 w 4094127"/>
                <a:gd name="connsiteY37" fmla="*/ 2842743 h 4476758"/>
                <a:gd name="connsiteX38" fmla="*/ 554740 w 4094127"/>
                <a:gd name="connsiteY38" fmla="*/ 2943422 h 4476758"/>
                <a:gd name="connsiteX39" fmla="*/ 756194 w 4094127"/>
                <a:gd name="connsiteY39" fmla="*/ 2764828 h 4476758"/>
                <a:gd name="connsiteX40" fmla="*/ 1066137 w 4094127"/>
                <a:gd name="connsiteY40" fmla="*/ 2177422 h 4476758"/>
                <a:gd name="connsiteX41" fmla="*/ 1072805 w 4094127"/>
                <a:gd name="connsiteY41" fmla="*/ 1920627 h 4476758"/>
                <a:gd name="connsiteX42" fmla="*/ 1053279 w 4094127"/>
                <a:gd name="connsiteY42" fmla="*/ 1910340 h 4476758"/>
                <a:gd name="connsiteX43" fmla="*/ 1040134 w 4094127"/>
                <a:gd name="connsiteY43" fmla="*/ 1910626 h 4476758"/>
                <a:gd name="connsiteX44" fmla="*/ 1038801 w 4094127"/>
                <a:gd name="connsiteY44" fmla="*/ 1852143 h 4476758"/>
                <a:gd name="connsiteX45" fmla="*/ 1119954 w 4094127"/>
                <a:gd name="connsiteY45" fmla="*/ 1911483 h 4476758"/>
                <a:gd name="connsiteX46" fmla="*/ 1206060 w 4094127"/>
                <a:gd name="connsiteY46" fmla="*/ 1985683 h 4476758"/>
                <a:gd name="connsiteX47" fmla="*/ 1500572 w 4094127"/>
                <a:gd name="connsiteY47" fmla="*/ 2152847 h 4476758"/>
                <a:gd name="connsiteX48" fmla="*/ 1670213 w 4094127"/>
                <a:gd name="connsiteY48" fmla="*/ 2117509 h 4476758"/>
                <a:gd name="connsiteX49" fmla="*/ 1820232 w 4094127"/>
                <a:gd name="connsiteY49" fmla="*/ 2017878 h 4476758"/>
                <a:gd name="connsiteX50" fmla="*/ 1901956 w 4094127"/>
                <a:gd name="connsiteY50" fmla="*/ 1954346 h 4476758"/>
                <a:gd name="connsiteX51" fmla="*/ 2162941 w 4094127"/>
                <a:gd name="connsiteY51" fmla="*/ 1727746 h 4476758"/>
                <a:gd name="connsiteX52" fmla="*/ 2425260 w 4094127"/>
                <a:gd name="connsiteY52" fmla="*/ 1466285 h 4476758"/>
                <a:gd name="connsiteX53" fmla="*/ 2620903 w 4094127"/>
                <a:gd name="connsiteY53" fmla="*/ 1245114 h 4476758"/>
                <a:gd name="connsiteX54" fmla="*/ 2795877 w 4094127"/>
                <a:gd name="connsiteY54" fmla="*/ 1028421 h 4476758"/>
                <a:gd name="connsiteX55" fmla="*/ 2963327 w 4094127"/>
                <a:gd name="connsiteY55" fmla="*/ 733527 h 4476758"/>
                <a:gd name="connsiteX56" fmla="*/ 3094867 w 4094127"/>
                <a:gd name="connsiteY56" fmla="*/ 320999 h 4476758"/>
                <a:gd name="connsiteX57" fmla="*/ 3097534 w 4094127"/>
                <a:gd name="connsiteY57" fmla="*/ 307569 h 4476758"/>
                <a:gd name="connsiteX58" fmla="*/ 3103820 w 4094127"/>
                <a:gd name="connsiteY58" fmla="*/ 264801 h 4476758"/>
                <a:gd name="connsiteX59" fmla="*/ 3111250 w 4094127"/>
                <a:gd name="connsiteY59" fmla="*/ 258801 h 4476758"/>
                <a:gd name="connsiteX60" fmla="*/ 3738376 w 4094127"/>
                <a:gd name="connsiteY60" fmla="*/ 6 h 4476758"/>
                <a:gd name="connsiteX61" fmla="*/ 3855534 w 4094127"/>
                <a:gd name="connsiteY61" fmla="*/ 251466 h 4476758"/>
                <a:gd name="connsiteX0" fmla="*/ 3887252 w 4094127"/>
                <a:gd name="connsiteY0" fmla="*/ 1760030 h 4476752"/>
                <a:gd name="connsiteX1" fmla="*/ 3948307 w 4094127"/>
                <a:gd name="connsiteY1" fmla="*/ 2556415 h 4476752"/>
                <a:gd name="connsiteX2" fmla="*/ 4009838 w 4094127"/>
                <a:gd name="connsiteY2" fmla="*/ 3357277 h 4476752"/>
                <a:gd name="connsiteX3" fmla="*/ 4071751 w 4094127"/>
                <a:gd name="connsiteY3" fmla="*/ 4156139 h 4476752"/>
                <a:gd name="connsiteX4" fmla="*/ 4093754 w 4094127"/>
                <a:gd name="connsiteY4" fmla="*/ 4444270 h 4476752"/>
                <a:gd name="connsiteX5" fmla="*/ 4090706 w 4094127"/>
                <a:gd name="connsiteY5" fmla="*/ 4466273 h 4476752"/>
                <a:gd name="connsiteX6" fmla="*/ 4015078 w 4094127"/>
                <a:gd name="connsiteY6" fmla="*/ 4473226 h 4476752"/>
                <a:gd name="connsiteX7" fmla="*/ 3905540 w 4094127"/>
                <a:gd name="connsiteY7" fmla="*/ 4473512 h 4476752"/>
                <a:gd name="connsiteX8" fmla="*/ 3656270 w 4094127"/>
                <a:gd name="connsiteY8" fmla="*/ 4476750 h 4476752"/>
                <a:gd name="connsiteX9" fmla="*/ 3633887 w 4094127"/>
                <a:gd name="connsiteY9" fmla="*/ 4420172 h 4476752"/>
                <a:gd name="connsiteX10" fmla="*/ 3619980 w 4094127"/>
                <a:gd name="connsiteY10" fmla="*/ 4319302 h 4476752"/>
                <a:gd name="connsiteX11" fmla="*/ 3592167 w 4094127"/>
                <a:gd name="connsiteY11" fmla="*/ 4117658 h 4476752"/>
                <a:gd name="connsiteX12" fmla="*/ 3536541 w 4094127"/>
                <a:gd name="connsiteY12" fmla="*/ 3714274 h 4476752"/>
                <a:gd name="connsiteX13" fmla="*/ 3426718 w 4094127"/>
                <a:gd name="connsiteY13" fmla="*/ 2924556 h 4476752"/>
                <a:gd name="connsiteX14" fmla="*/ 3392333 w 4094127"/>
                <a:gd name="connsiteY14" fmla="*/ 2670715 h 4476752"/>
                <a:gd name="connsiteX15" fmla="*/ 3355852 w 4094127"/>
                <a:gd name="connsiteY15" fmla="*/ 2434876 h 4476752"/>
                <a:gd name="connsiteX16" fmla="*/ 3352995 w 4094127"/>
                <a:gd name="connsiteY16" fmla="*/ 2437638 h 4476752"/>
                <a:gd name="connsiteX17" fmla="*/ 3343374 w 4094127"/>
                <a:gd name="connsiteY17" fmla="*/ 2446973 h 4476752"/>
                <a:gd name="connsiteX18" fmla="*/ 3336993 w 4094127"/>
                <a:gd name="connsiteY18" fmla="*/ 2452974 h 4476752"/>
                <a:gd name="connsiteX19" fmla="*/ 3278128 w 4094127"/>
                <a:gd name="connsiteY19" fmla="*/ 2509933 h 4476752"/>
                <a:gd name="connsiteX20" fmla="*/ 3204024 w 4094127"/>
                <a:gd name="connsiteY20" fmla="*/ 2579371 h 4476752"/>
                <a:gd name="connsiteX21" fmla="*/ 3055815 w 4094127"/>
                <a:gd name="connsiteY21" fmla="*/ 2718150 h 4476752"/>
                <a:gd name="connsiteX22" fmla="*/ 2759397 w 4094127"/>
                <a:gd name="connsiteY22" fmla="*/ 2995708 h 4476752"/>
                <a:gd name="connsiteX23" fmla="*/ 2600329 w 4094127"/>
                <a:gd name="connsiteY23" fmla="*/ 3143822 h 4476752"/>
                <a:gd name="connsiteX24" fmla="*/ 2420497 w 4094127"/>
                <a:gd name="connsiteY24" fmla="*/ 3314224 h 4476752"/>
                <a:gd name="connsiteX25" fmla="*/ 2199327 w 4094127"/>
                <a:gd name="connsiteY25" fmla="*/ 3519679 h 4476752"/>
                <a:gd name="connsiteX26" fmla="*/ 1775369 w 4094127"/>
                <a:gd name="connsiteY26" fmla="*/ 3663220 h 4476752"/>
                <a:gd name="connsiteX27" fmla="*/ 1410466 w 4094127"/>
                <a:gd name="connsiteY27" fmla="*/ 3654362 h 4476752"/>
                <a:gd name="connsiteX28" fmla="*/ 1125478 w 4094127"/>
                <a:gd name="connsiteY28" fmla="*/ 3558350 h 4476752"/>
                <a:gd name="connsiteX29" fmla="*/ 689995 w 4094127"/>
                <a:gd name="connsiteY29" fmla="*/ 3271171 h 4476752"/>
                <a:gd name="connsiteX30" fmla="*/ 543215 w 4094127"/>
                <a:gd name="connsiteY30" fmla="*/ 3154966 h 4476752"/>
                <a:gd name="connsiteX31" fmla="*/ 264037 w 4094127"/>
                <a:gd name="connsiteY31" fmla="*/ 2915508 h 4476752"/>
                <a:gd name="connsiteX32" fmla="*/ 98492 w 4094127"/>
                <a:gd name="connsiteY32" fmla="*/ 2739200 h 4476752"/>
                <a:gd name="connsiteX33" fmla="*/ 6671 w 4094127"/>
                <a:gd name="connsiteY33" fmla="*/ 2594420 h 4476752"/>
                <a:gd name="connsiteX34" fmla="*/ 21435 w 4094127"/>
                <a:gd name="connsiteY34" fmla="*/ 2434209 h 4476752"/>
                <a:gd name="connsiteX35" fmla="*/ 110399 w 4094127"/>
                <a:gd name="connsiteY35" fmla="*/ 2383155 h 4476752"/>
                <a:gd name="connsiteX36" fmla="*/ 141641 w 4094127"/>
                <a:gd name="connsiteY36" fmla="*/ 2396014 h 4476752"/>
                <a:gd name="connsiteX37" fmla="*/ 321663 w 4094127"/>
                <a:gd name="connsiteY37" fmla="*/ 2842737 h 4476752"/>
                <a:gd name="connsiteX38" fmla="*/ 554740 w 4094127"/>
                <a:gd name="connsiteY38" fmla="*/ 2943416 h 4476752"/>
                <a:gd name="connsiteX39" fmla="*/ 756194 w 4094127"/>
                <a:gd name="connsiteY39" fmla="*/ 2764822 h 4476752"/>
                <a:gd name="connsiteX40" fmla="*/ 1066137 w 4094127"/>
                <a:gd name="connsiteY40" fmla="*/ 2177416 h 4476752"/>
                <a:gd name="connsiteX41" fmla="*/ 1072805 w 4094127"/>
                <a:gd name="connsiteY41" fmla="*/ 1920621 h 4476752"/>
                <a:gd name="connsiteX42" fmla="*/ 1053279 w 4094127"/>
                <a:gd name="connsiteY42" fmla="*/ 1910334 h 4476752"/>
                <a:gd name="connsiteX43" fmla="*/ 1040134 w 4094127"/>
                <a:gd name="connsiteY43" fmla="*/ 1910620 h 4476752"/>
                <a:gd name="connsiteX44" fmla="*/ 1038801 w 4094127"/>
                <a:gd name="connsiteY44" fmla="*/ 1852137 h 4476752"/>
                <a:gd name="connsiteX45" fmla="*/ 1119954 w 4094127"/>
                <a:gd name="connsiteY45" fmla="*/ 1911477 h 4476752"/>
                <a:gd name="connsiteX46" fmla="*/ 1206060 w 4094127"/>
                <a:gd name="connsiteY46" fmla="*/ 1985677 h 4476752"/>
                <a:gd name="connsiteX47" fmla="*/ 1500572 w 4094127"/>
                <a:gd name="connsiteY47" fmla="*/ 2152841 h 4476752"/>
                <a:gd name="connsiteX48" fmla="*/ 1670213 w 4094127"/>
                <a:gd name="connsiteY48" fmla="*/ 2117503 h 4476752"/>
                <a:gd name="connsiteX49" fmla="*/ 1820232 w 4094127"/>
                <a:gd name="connsiteY49" fmla="*/ 2017872 h 4476752"/>
                <a:gd name="connsiteX50" fmla="*/ 1901956 w 4094127"/>
                <a:gd name="connsiteY50" fmla="*/ 1954340 h 4476752"/>
                <a:gd name="connsiteX51" fmla="*/ 2162941 w 4094127"/>
                <a:gd name="connsiteY51" fmla="*/ 1727740 h 4476752"/>
                <a:gd name="connsiteX52" fmla="*/ 2425260 w 4094127"/>
                <a:gd name="connsiteY52" fmla="*/ 1466279 h 4476752"/>
                <a:gd name="connsiteX53" fmla="*/ 2620903 w 4094127"/>
                <a:gd name="connsiteY53" fmla="*/ 1245108 h 4476752"/>
                <a:gd name="connsiteX54" fmla="*/ 2795877 w 4094127"/>
                <a:gd name="connsiteY54" fmla="*/ 1028415 h 4476752"/>
                <a:gd name="connsiteX55" fmla="*/ 2963327 w 4094127"/>
                <a:gd name="connsiteY55" fmla="*/ 733521 h 4476752"/>
                <a:gd name="connsiteX56" fmla="*/ 3094867 w 4094127"/>
                <a:gd name="connsiteY56" fmla="*/ 320993 h 4476752"/>
                <a:gd name="connsiteX57" fmla="*/ 3097534 w 4094127"/>
                <a:gd name="connsiteY57" fmla="*/ 307563 h 4476752"/>
                <a:gd name="connsiteX58" fmla="*/ 3103820 w 4094127"/>
                <a:gd name="connsiteY58" fmla="*/ 264795 h 4476752"/>
                <a:gd name="connsiteX59" fmla="*/ 3111250 w 4094127"/>
                <a:gd name="connsiteY59" fmla="*/ 258795 h 4476752"/>
                <a:gd name="connsiteX60" fmla="*/ 3738376 w 4094127"/>
                <a:gd name="connsiteY60" fmla="*/ 0 h 4476752"/>
                <a:gd name="connsiteX0" fmla="*/ 3948307 w 4094127"/>
                <a:gd name="connsiteY0" fmla="*/ 2556415 h 4476752"/>
                <a:gd name="connsiteX1" fmla="*/ 4009838 w 4094127"/>
                <a:gd name="connsiteY1" fmla="*/ 3357277 h 4476752"/>
                <a:gd name="connsiteX2" fmla="*/ 4071751 w 4094127"/>
                <a:gd name="connsiteY2" fmla="*/ 4156139 h 4476752"/>
                <a:gd name="connsiteX3" fmla="*/ 4093754 w 4094127"/>
                <a:gd name="connsiteY3" fmla="*/ 4444270 h 4476752"/>
                <a:gd name="connsiteX4" fmla="*/ 4090706 w 4094127"/>
                <a:gd name="connsiteY4" fmla="*/ 4466273 h 4476752"/>
                <a:gd name="connsiteX5" fmla="*/ 4015078 w 4094127"/>
                <a:gd name="connsiteY5" fmla="*/ 4473226 h 4476752"/>
                <a:gd name="connsiteX6" fmla="*/ 3905540 w 4094127"/>
                <a:gd name="connsiteY6" fmla="*/ 4473512 h 4476752"/>
                <a:gd name="connsiteX7" fmla="*/ 3656270 w 4094127"/>
                <a:gd name="connsiteY7" fmla="*/ 4476750 h 4476752"/>
                <a:gd name="connsiteX8" fmla="*/ 3633887 w 4094127"/>
                <a:gd name="connsiteY8" fmla="*/ 4420172 h 4476752"/>
                <a:gd name="connsiteX9" fmla="*/ 3619980 w 4094127"/>
                <a:gd name="connsiteY9" fmla="*/ 4319302 h 4476752"/>
                <a:gd name="connsiteX10" fmla="*/ 3592167 w 4094127"/>
                <a:gd name="connsiteY10" fmla="*/ 4117658 h 4476752"/>
                <a:gd name="connsiteX11" fmla="*/ 3536541 w 4094127"/>
                <a:gd name="connsiteY11" fmla="*/ 3714274 h 4476752"/>
                <a:gd name="connsiteX12" fmla="*/ 3426718 w 4094127"/>
                <a:gd name="connsiteY12" fmla="*/ 2924556 h 4476752"/>
                <a:gd name="connsiteX13" fmla="*/ 3392333 w 4094127"/>
                <a:gd name="connsiteY13" fmla="*/ 2670715 h 4476752"/>
                <a:gd name="connsiteX14" fmla="*/ 3355852 w 4094127"/>
                <a:gd name="connsiteY14" fmla="*/ 2434876 h 4476752"/>
                <a:gd name="connsiteX15" fmla="*/ 3352995 w 4094127"/>
                <a:gd name="connsiteY15" fmla="*/ 2437638 h 4476752"/>
                <a:gd name="connsiteX16" fmla="*/ 3343374 w 4094127"/>
                <a:gd name="connsiteY16" fmla="*/ 2446973 h 4476752"/>
                <a:gd name="connsiteX17" fmla="*/ 3336993 w 4094127"/>
                <a:gd name="connsiteY17" fmla="*/ 2452974 h 4476752"/>
                <a:gd name="connsiteX18" fmla="*/ 3278128 w 4094127"/>
                <a:gd name="connsiteY18" fmla="*/ 2509933 h 4476752"/>
                <a:gd name="connsiteX19" fmla="*/ 3204024 w 4094127"/>
                <a:gd name="connsiteY19" fmla="*/ 2579371 h 4476752"/>
                <a:gd name="connsiteX20" fmla="*/ 3055815 w 4094127"/>
                <a:gd name="connsiteY20" fmla="*/ 2718150 h 4476752"/>
                <a:gd name="connsiteX21" fmla="*/ 2759397 w 4094127"/>
                <a:gd name="connsiteY21" fmla="*/ 2995708 h 4476752"/>
                <a:gd name="connsiteX22" fmla="*/ 2600329 w 4094127"/>
                <a:gd name="connsiteY22" fmla="*/ 3143822 h 4476752"/>
                <a:gd name="connsiteX23" fmla="*/ 2420497 w 4094127"/>
                <a:gd name="connsiteY23" fmla="*/ 3314224 h 4476752"/>
                <a:gd name="connsiteX24" fmla="*/ 2199327 w 4094127"/>
                <a:gd name="connsiteY24" fmla="*/ 3519679 h 4476752"/>
                <a:gd name="connsiteX25" fmla="*/ 1775369 w 4094127"/>
                <a:gd name="connsiteY25" fmla="*/ 3663220 h 4476752"/>
                <a:gd name="connsiteX26" fmla="*/ 1410466 w 4094127"/>
                <a:gd name="connsiteY26" fmla="*/ 3654362 h 4476752"/>
                <a:gd name="connsiteX27" fmla="*/ 1125478 w 4094127"/>
                <a:gd name="connsiteY27" fmla="*/ 3558350 h 4476752"/>
                <a:gd name="connsiteX28" fmla="*/ 689995 w 4094127"/>
                <a:gd name="connsiteY28" fmla="*/ 3271171 h 4476752"/>
                <a:gd name="connsiteX29" fmla="*/ 543215 w 4094127"/>
                <a:gd name="connsiteY29" fmla="*/ 3154966 h 4476752"/>
                <a:gd name="connsiteX30" fmla="*/ 264037 w 4094127"/>
                <a:gd name="connsiteY30" fmla="*/ 2915508 h 4476752"/>
                <a:gd name="connsiteX31" fmla="*/ 98492 w 4094127"/>
                <a:gd name="connsiteY31" fmla="*/ 2739200 h 4476752"/>
                <a:gd name="connsiteX32" fmla="*/ 6671 w 4094127"/>
                <a:gd name="connsiteY32" fmla="*/ 2594420 h 4476752"/>
                <a:gd name="connsiteX33" fmla="*/ 21435 w 4094127"/>
                <a:gd name="connsiteY33" fmla="*/ 2434209 h 4476752"/>
                <a:gd name="connsiteX34" fmla="*/ 110399 w 4094127"/>
                <a:gd name="connsiteY34" fmla="*/ 2383155 h 4476752"/>
                <a:gd name="connsiteX35" fmla="*/ 141641 w 4094127"/>
                <a:gd name="connsiteY35" fmla="*/ 2396014 h 4476752"/>
                <a:gd name="connsiteX36" fmla="*/ 321663 w 4094127"/>
                <a:gd name="connsiteY36" fmla="*/ 2842737 h 4476752"/>
                <a:gd name="connsiteX37" fmla="*/ 554740 w 4094127"/>
                <a:gd name="connsiteY37" fmla="*/ 2943416 h 4476752"/>
                <a:gd name="connsiteX38" fmla="*/ 756194 w 4094127"/>
                <a:gd name="connsiteY38" fmla="*/ 2764822 h 4476752"/>
                <a:gd name="connsiteX39" fmla="*/ 1066137 w 4094127"/>
                <a:gd name="connsiteY39" fmla="*/ 2177416 h 4476752"/>
                <a:gd name="connsiteX40" fmla="*/ 1072805 w 4094127"/>
                <a:gd name="connsiteY40" fmla="*/ 1920621 h 4476752"/>
                <a:gd name="connsiteX41" fmla="*/ 1053279 w 4094127"/>
                <a:gd name="connsiteY41" fmla="*/ 1910334 h 4476752"/>
                <a:gd name="connsiteX42" fmla="*/ 1040134 w 4094127"/>
                <a:gd name="connsiteY42" fmla="*/ 1910620 h 4476752"/>
                <a:gd name="connsiteX43" fmla="*/ 1038801 w 4094127"/>
                <a:gd name="connsiteY43" fmla="*/ 1852137 h 4476752"/>
                <a:gd name="connsiteX44" fmla="*/ 1119954 w 4094127"/>
                <a:gd name="connsiteY44" fmla="*/ 1911477 h 4476752"/>
                <a:gd name="connsiteX45" fmla="*/ 1206060 w 4094127"/>
                <a:gd name="connsiteY45" fmla="*/ 1985677 h 4476752"/>
                <a:gd name="connsiteX46" fmla="*/ 1500572 w 4094127"/>
                <a:gd name="connsiteY46" fmla="*/ 2152841 h 4476752"/>
                <a:gd name="connsiteX47" fmla="*/ 1670213 w 4094127"/>
                <a:gd name="connsiteY47" fmla="*/ 2117503 h 4476752"/>
                <a:gd name="connsiteX48" fmla="*/ 1820232 w 4094127"/>
                <a:gd name="connsiteY48" fmla="*/ 2017872 h 4476752"/>
                <a:gd name="connsiteX49" fmla="*/ 1901956 w 4094127"/>
                <a:gd name="connsiteY49" fmla="*/ 1954340 h 4476752"/>
                <a:gd name="connsiteX50" fmla="*/ 2162941 w 4094127"/>
                <a:gd name="connsiteY50" fmla="*/ 1727740 h 4476752"/>
                <a:gd name="connsiteX51" fmla="*/ 2425260 w 4094127"/>
                <a:gd name="connsiteY51" fmla="*/ 1466279 h 4476752"/>
                <a:gd name="connsiteX52" fmla="*/ 2620903 w 4094127"/>
                <a:gd name="connsiteY52" fmla="*/ 1245108 h 4476752"/>
                <a:gd name="connsiteX53" fmla="*/ 2795877 w 4094127"/>
                <a:gd name="connsiteY53" fmla="*/ 1028415 h 4476752"/>
                <a:gd name="connsiteX54" fmla="*/ 2963327 w 4094127"/>
                <a:gd name="connsiteY54" fmla="*/ 733521 h 4476752"/>
                <a:gd name="connsiteX55" fmla="*/ 3094867 w 4094127"/>
                <a:gd name="connsiteY55" fmla="*/ 320993 h 4476752"/>
                <a:gd name="connsiteX56" fmla="*/ 3097534 w 4094127"/>
                <a:gd name="connsiteY56" fmla="*/ 307563 h 4476752"/>
                <a:gd name="connsiteX57" fmla="*/ 3103820 w 4094127"/>
                <a:gd name="connsiteY57" fmla="*/ 264795 h 4476752"/>
                <a:gd name="connsiteX58" fmla="*/ 3111250 w 4094127"/>
                <a:gd name="connsiteY58" fmla="*/ 258795 h 4476752"/>
                <a:gd name="connsiteX59" fmla="*/ 3738376 w 4094127"/>
                <a:gd name="connsiteY59" fmla="*/ 0 h 4476752"/>
                <a:gd name="connsiteX0" fmla="*/ 4009838 w 4094127"/>
                <a:gd name="connsiteY0" fmla="*/ 3357277 h 4476752"/>
                <a:gd name="connsiteX1" fmla="*/ 4071751 w 4094127"/>
                <a:gd name="connsiteY1" fmla="*/ 4156139 h 4476752"/>
                <a:gd name="connsiteX2" fmla="*/ 4093754 w 4094127"/>
                <a:gd name="connsiteY2" fmla="*/ 4444270 h 4476752"/>
                <a:gd name="connsiteX3" fmla="*/ 4090706 w 4094127"/>
                <a:gd name="connsiteY3" fmla="*/ 4466273 h 4476752"/>
                <a:gd name="connsiteX4" fmla="*/ 4015078 w 4094127"/>
                <a:gd name="connsiteY4" fmla="*/ 4473226 h 4476752"/>
                <a:gd name="connsiteX5" fmla="*/ 3905540 w 4094127"/>
                <a:gd name="connsiteY5" fmla="*/ 4473512 h 4476752"/>
                <a:gd name="connsiteX6" fmla="*/ 3656270 w 4094127"/>
                <a:gd name="connsiteY6" fmla="*/ 4476750 h 4476752"/>
                <a:gd name="connsiteX7" fmla="*/ 3633887 w 4094127"/>
                <a:gd name="connsiteY7" fmla="*/ 4420172 h 4476752"/>
                <a:gd name="connsiteX8" fmla="*/ 3619980 w 4094127"/>
                <a:gd name="connsiteY8" fmla="*/ 4319302 h 4476752"/>
                <a:gd name="connsiteX9" fmla="*/ 3592167 w 4094127"/>
                <a:gd name="connsiteY9" fmla="*/ 4117658 h 4476752"/>
                <a:gd name="connsiteX10" fmla="*/ 3536541 w 4094127"/>
                <a:gd name="connsiteY10" fmla="*/ 3714274 h 4476752"/>
                <a:gd name="connsiteX11" fmla="*/ 3426718 w 4094127"/>
                <a:gd name="connsiteY11" fmla="*/ 2924556 h 4476752"/>
                <a:gd name="connsiteX12" fmla="*/ 3392333 w 4094127"/>
                <a:gd name="connsiteY12" fmla="*/ 2670715 h 4476752"/>
                <a:gd name="connsiteX13" fmla="*/ 3355852 w 4094127"/>
                <a:gd name="connsiteY13" fmla="*/ 2434876 h 4476752"/>
                <a:gd name="connsiteX14" fmla="*/ 3352995 w 4094127"/>
                <a:gd name="connsiteY14" fmla="*/ 2437638 h 4476752"/>
                <a:gd name="connsiteX15" fmla="*/ 3343374 w 4094127"/>
                <a:gd name="connsiteY15" fmla="*/ 2446973 h 4476752"/>
                <a:gd name="connsiteX16" fmla="*/ 3336993 w 4094127"/>
                <a:gd name="connsiteY16" fmla="*/ 2452974 h 4476752"/>
                <a:gd name="connsiteX17" fmla="*/ 3278128 w 4094127"/>
                <a:gd name="connsiteY17" fmla="*/ 2509933 h 4476752"/>
                <a:gd name="connsiteX18" fmla="*/ 3204024 w 4094127"/>
                <a:gd name="connsiteY18" fmla="*/ 2579371 h 4476752"/>
                <a:gd name="connsiteX19" fmla="*/ 3055815 w 4094127"/>
                <a:gd name="connsiteY19" fmla="*/ 2718150 h 4476752"/>
                <a:gd name="connsiteX20" fmla="*/ 2759397 w 4094127"/>
                <a:gd name="connsiteY20" fmla="*/ 2995708 h 4476752"/>
                <a:gd name="connsiteX21" fmla="*/ 2600329 w 4094127"/>
                <a:gd name="connsiteY21" fmla="*/ 3143822 h 4476752"/>
                <a:gd name="connsiteX22" fmla="*/ 2420497 w 4094127"/>
                <a:gd name="connsiteY22" fmla="*/ 3314224 h 4476752"/>
                <a:gd name="connsiteX23" fmla="*/ 2199327 w 4094127"/>
                <a:gd name="connsiteY23" fmla="*/ 3519679 h 4476752"/>
                <a:gd name="connsiteX24" fmla="*/ 1775369 w 4094127"/>
                <a:gd name="connsiteY24" fmla="*/ 3663220 h 4476752"/>
                <a:gd name="connsiteX25" fmla="*/ 1410466 w 4094127"/>
                <a:gd name="connsiteY25" fmla="*/ 3654362 h 4476752"/>
                <a:gd name="connsiteX26" fmla="*/ 1125478 w 4094127"/>
                <a:gd name="connsiteY26" fmla="*/ 3558350 h 4476752"/>
                <a:gd name="connsiteX27" fmla="*/ 689995 w 4094127"/>
                <a:gd name="connsiteY27" fmla="*/ 3271171 h 4476752"/>
                <a:gd name="connsiteX28" fmla="*/ 543215 w 4094127"/>
                <a:gd name="connsiteY28" fmla="*/ 3154966 h 4476752"/>
                <a:gd name="connsiteX29" fmla="*/ 264037 w 4094127"/>
                <a:gd name="connsiteY29" fmla="*/ 2915508 h 4476752"/>
                <a:gd name="connsiteX30" fmla="*/ 98492 w 4094127"/>
                <a:gd name="connsiteY30" fmla="*/ 2739200 h 4476752"/>
                <a:gd name="connsiteX31" fmla="*/ 6671 w 4094127"/>
                <a:gd name="connsiteY31" fmla="*/ 2594420 h 4476752"/>
                <a:gd name="connsiteX32" fmla="*/ 21435 w 4094127"/>
                <a:gd name="connsiteY32" fmla="*/ 2434209 h 4476752"/>
                <a:gd name="connsiteX33" fmla="*/ 110399 w 4094127"/>
                <a:gd name="connsiteY33" fmla="*/ 2383155 h 4476752"/>
                <a:gd name="connsiteX34" fmla="*/ 141641 w 4094127"/>
                <a:gd name="connsiteY34" fmla="*/ 2396014 h 4476752"/>
                <a:gd name="connsiteX35" fmla="*/ 321663 w 4094127"/>
                <a:gd name="connsiteY35" fmla="*/ 2842737 h 4476752"/>
                <a:gd name="connsiteX36" fmla="*/ 554740 w 4094127"/>
                <a:gd name="connsiteY36" fmla="*/ 2943416 h 4476752"/>
                <a:gd name="connsiteX37" fmla="*/ 756194 w 4094127"/>
                <a:gd name="connsiteY37" fmla="*/ 2764822 h 4476752"/>
                <a:gd name="connsiteX38" fmla="*/ 1066137 w 4094127"/>
                <a:gd name="connsiteY38" fmla="*/ 2177416 h 4476752"/>
                <a:gd name="connsiteX39" fmla="*/ 1072805 w 4094127"/>
                <a:gd name="connsiteY39" fmla="*/ 1920621 h 4476752"/>
                <a:gd name="connsiteX40" fmla="*/ 1053279 w 4094127"/>
                <a:gd name="connsiteY40" fmla="*/ 1910334 h 4476752"/>
                <a:gd name="connsiteX41" fmla="*/ 1040134 w 4094127"/>
                <a:gd name="connsiteY41" fmla="*/ 1910620 h 4476752"/>
                <a:gd name="connsiteX42" fmla="*/ 1038801 w 4094127"/>
                <a:gd name="connsiteY42" fmla="*/ 1852137 h 4476752"/>
                <a:gd name="connsiteX43" fmla="*/ 1119954 w 4094127"/>
                <a:gd name="connsiteY43" fmla="*/ 1911477 h 4476752"/>
                <a:gd name="connsiteX44" fmla="*/ 1206060 w 4094127"/>
                <a:gd name="connsiteY44" fmla="*/ 1985677 h 4476752"/>
                <a:gd name="connsiteX45" fmla="*/ 1500572 w 4094127"/>
                <a:gd name="connsiteY45" fmla="*/ 2152841 h 4476752"/>
                <a:gd name="connsiteX46" fmla="*/ 1670213 w 4094127"/>
                <a:gd name="connsiteY46" fmla="*/ 2117503 h 4476752"/>
                <a:gd name="connsiteX47" fmla="*/ 1820232 w 4094127"/>
                <a:gd name="connsiteY47" fmla="*/ 2017872 h 4476752"/>
                <a:gd name="connsiteX48" fmla="*/ 1901956 w 4094127"/>
                <a:gd name="connsiteY48" fmla="*/ 1954340 h 4476752"/>
                <a:gd name="connsiteX49" fmla="*/ 2162941 w 4094127"/>
                <a:gd name="connsiteY49" fmla="*/ 1727740 h 4476752"/>
                <a:gd name="connsiteX50" fmla="*/ 2425260 w 4094127"/>
                <a:gd name="connsiteY50" fmla="*/ 1466279 h 4476752"/>
                <a:gd name="connsiteX51" fmla="*/ 2620903 w 4094127"/>
                <a:gd name="connsiteY51" fmla="*/ 1245108 h 4476752"/>
                <a:gd name="connsiteX52" fmla="*/ 2795877 w 4094127"/>
                <a:gd name="connsiteY52" fmla="*/ 1028415 h 4476752"/>
                <a:gd name="connsiteX53" fmla="*/ 2963327 w 4094127"/>
                <a:gd name="connsiteY53" fmla="*/ 733521 h 4476752"/>
                <a:gd name="connsiteX54" fmla="*/ 3094867 w 4094127"/>
                <a:gd name="connsiteY54" fmla="*/ 320993 h 4476752"/>
                <a:gd name="connsiteX55" fmla="*/ 3097534 w 4094127"/>
                <a:gd name="connsiteY55" fmla="*/ 307563 h 4476752"/>
                <a:gd name="connsiteX56" fmla="*/ 3103820 w 4094127"/>
                <a:gd name="connsiteY56" fmla="*/ 264795 h 4476752"/>
                <a:gd name="connsiteX57" fmla="*/ 3111250 w 4094127"/>
                <a:gd name="connsiteY57" fmla="*/ 258795 h 4476752"/>
                <a:gd name="connsiteX58" fmla="*/ 3738376 w 4094127"/>
                <a:gd name="connsiteY58" fmla="*/ 0 h 4476752"/>
                <a:gd name="connsiteX0" fmla="*/ 4071751 w 4094127"/>
                <a:gd name="connsiteY0" fmla="*/ 4156139 h 4476752"/>
                <a:gd name="connsiteX1" fmla="*/ 4093754 w 4094127"/>
                <a:gd name="connsiteY1" fmla="*/ 4444270 h 4476752"/>
                <a:gd name="connsiteX2" fmla="*/ 4090706 w 4094127"/>
                <a:gd name="connsiteY2" fmla="*/ 4466273 h 4476752"/>
                <a:gd name="connsiteX3" fmla="*/ 4015078 w 4094127"/>
                <a:gd name="connsiteY3" fmla="*/ 4473226 h 4476752"/>
                <a:gd name="connsiteX4" fmla="*/ 3905540 w 4094127"/>
                <a:gd name="connsiteY4" fmla="*/ 4473512 h 4476752"/>
                <a:gd name="connsiteX5" fmla="*/ 3656270 w 4094127"/>
                <a:gd name="connsiteY5" fmla="*/ 4476750 h 4476752"/>
                <a:gd name="connsiteX6" fmla="*/ 3633887 w 4094127"/>
                <a:gd name="connsiteY6" fmla="*/ 4420172 h 4476752"/>
                <a:gd name="connsiteX7" fmla="*/ 3619980 w 4094127"/>
                <a:gd name="connsiteY7" fmla="*/ 4319302 h 4476752"/>
                <a:gd name="connsiteX8" fmla="*/ 3592167 w 4094127"/>
                <a:gd name="connsiteY8" fmla="*/ 4117658 h 4476752"/>
                <a:gd name="connsiteX9" fmla="*/ 3536541 w 4094127"/>
                <a:gd name="connsiteY9" fmla="*/ 3714274 h 4476752"/>
                <a:gd name="connsiteX10" fmla="*/ 3426718 w 4094127"/>
                <a:gd name="connsiteY10" fmla="*/ 2924556 h 4476752"/>
                <a:gd name="connsiteX11" fmla="*/ 3392333 w 4094127"/>
                <a:gd name="connsiteY11" fmla="*/ 2670715 h 4476752"/>
                <a:gd name="connsiteX12" fmla="*/ 3355852 w 4094127"/>
                <a:gd name="connsiteY12" fmla="*/ 2434876 h 4476752"/>
                <a:gd name="connsiteX13" fmla="*/ 3352995 w 4094127"/>
                <a:gd name="connsiteY13" fmla="*/ 2437638 h 4476752"/>
                <a:gd name="connsiteX14" fmla="*/ 3343374 w 4094127"/>
                <a:gd name="connsiteY14" fmla="*/ 2446973 h 4476752"/>
                <a:gd name="connsiteX15" fmla="*/ 3336993 w 4094127"/>
                <a:gd name="connsiteY15" fmla="*/ 2452974 h 4476752"/>
                <a:gd name="connsiteX16" fmla="*/ 3278128 w 4094127"/>
                <a:gd name="connsiteY16" fmla="*/ 2509933 h 4476752"/>
                <a:gd name="connsiteX17" fmla="*/ 3204024 w 4094127"/>
                <a:gd name="connsiteY17" fmla="*/ 2579371 h 4476752"/>
                <a:gd name="connsiteX18" fmla="*/ 3055815 w 4094127"/>
                <a:gd name="connsiteY18" fmla="*/ 2718150 h 4476752"/>
                <a:gd name="connsiteX19" fmla="*/ 2759397 w 4094127"/>
                <a:gd name="connsiteY19" fmla="*/ 2995708 h 4476752"/>
                <a:gd name="connsiteX20" fmla="*/ 2600329 w 4094127"/>
                <a:gd name="connsiteY20" fmla="*/ 3143822 h 4476752"/>
                <a:gd name="connsiteX21" fmla="*/ 2420497 w 4094127"/>
                <a:gd name="connsiteY21" fmla="*/ 3314224 h 4476752"/>
                <a:gd name="connsiteX22" fmla="*/ 2199327 w 4094127"/>
                <a:gd name="connsiteY22" fmla="*/ 3519679 h 4476752"/>
                <a:gd name="connsiteX23" fmla="*/ 1775369 w 4094127"/>
                <a:gd name="connsiteY23" fmla="*/ 3663220 h 4476752"/>
                <a:gd name="connsiteX24" fmla="*/ 1410466 w 4094127"/>
                <a:gd name="connsiteY24" fmla="*/ 3654362 h 4476752"/>
                <a:gd name="connsiteX25" fmla="*/ 1125478 w 4094127"/>
                <a:gd name="connsiteY25" fmla="*/ 3558350 h 4476752"/>
                <a:gd name="connsiteX26" fmla="*/ 689995 w 4094127"/>
                <a:gd name="connsiteY26" fmla="*/ 3271171 h 4476752"/>
                <a:gd name="connsiteX27" fmla="*/ 543215 w 4094127"/>
                <a:gd name="connsiteY27" fmla="*/ 3154966 h 4476752"/>
                <a:gd name="connsiteX28" fmla="*/ 264037 w 4094127"/>
                <a:gd name="connsiteY28" fmla="*/ 2915508 h 4476752"/>
                <a:gd name="connsiteX29" fmla="*/ 98492 w 4094127"/>
                <a:gd name="connsiteY29" fmla="*/ 2739200 h 4476752"/>
                <a:gd name="connsiteX30" fmla="*/ 6671 w 4094127"/>
                <a:gd name="connsiteY30" fmla="*/ 2594420 h 4476752"/>
                <a:gd name="connsiteX31" fmla="*/ 21435 w 4094127"/>
                <a:gd name="connsiteY31" fmla="*/ 2434209 h 4476752"/>
                <a:gd name="connsiteX32" fmla="*/ 110399 w 4094127"/>
                <a:gd name="connsiteY32" fmla="*/ 2383155 h 4476752"/>
                <a:gd name="connsiteX33" fmla="*/ 141641 w 4094127"/>
                <a:gd name="connsiteY33" fmla="*/ 2396014 h 4476752"/>
                <a:gd name="connsiteX34" fmla="*/ 321663 w 4094127"/>
                <a:gd name="connsiteY34" fmla="*/ 2842737 h 4476752"/>
                <a:gd name="connsiteX35" fmla="*/ 554740 w 4094127"/>
                <a:gd name="connsiteY35" fmla="*/ 2943416 h 4476752"/>
                <a:gd name="connsiteX36" fmla="*/ 756194 w 4094127"/>
                <a:gd name="connsiteY36" fmla="*/ 2764822 h 4476752"/>
                <a:gd name="connsiteX37" fmla="*/ 1066137 w 4094127"/>
                <a:gd name="connsiteY37" fmla="*/ 2177416 h 4476752"/>
                <a:gd name="connsiteX38" fmla="*/ 1072805 w 4094127"/>
                <a:gd name="connsiteY38" fmla="*/ 1920621 h 4476752"/>
                <a:gd name="connsiteX39" fmla="*/ 1053279 w 4094127"/>
                <a:gd name="connsiteY39" fmla="*/ 1910334 h 4476752"/>
                <a:gd name="connsiteX40" fmla="*/ 1040134 w 4094127"/>
                <a:gd name="connsiteY40" fmla="*/ 1910620 h 4476752"/>
                <a:gd name="connsiteX41" fmla="*/ 1038801 w 4094127"/>
                <a:gd name="connsiteY41" fmla="*/ 1852137 h 4476752"/>
                <a:gd name="connsiteX42" fmla="*/ 1119954 w 4094127"/>
                <a:gd name="connsiteY42" fmla="*/ 1911477 h 4476752"/>
                <a:gd name="connsiteX43" fmla="*/ 1206060 w 4094127"/>
                <a:gd name="connsiteY43" fmla="*/ 1985677 h 4476752"/>
                <a:gd name="connsiteX44" fmla="*/ 1500572 w 4094127"/>
                <a:gd name="connsiteY44" fmla="*/ 2152841 h 4476752"/>
                <a:gd name="connsiteX45" fmla="*/ 1670213 w 4094127"/>
                <a:gd name="connsiteY45" fmla="*/ 2117503 h 4476752"/>
                <a:gd name="connsiteX46" fmla="*/ 1820232 w 4094127"/>
                <a:gd name="connsiteY46" fmla="*/ 2017872 h 4476752"/>
                <a:gd name="connsiteX47" fmla="*/ 1901956 w 4094127"/>
                <a:gd name="connsiteY47" fmla="*/ 1954340 h 4476752"/>
                <a:gd name="connsiteX48" fmla="*/ 2162941 w 4094127"/>
                <a:gd name="connsiteY48" fmla="*/ 1727740 h 4476752"/>
                <a:gd name="connsiteX49" fmla="*/ 2425260 w 4094127"/>
                <a:gd name="connsiteY49" fmla="*/ 1466279 h 4476752"/>
                <a:gd name="connsiteX50" fmla="*/ 2620903 w 4094127"/>
                <a:gd name="connsiteY50" fmla="*/ 1245108 h 4476752"/>
                <a:gd name="connsiteX51" fmla="*/ 2795877 w 4094127"/>
                <a:gd name="connsiteY51" fmla="*/ 1028415 h 4476752"/>
                <a:gd name="connsiteX52" fmla="*/ 2963327 w 4094127"/>
                <a:gd name="connsiteY52" fmla="*/ 733521 h 4476752"/>
                <a:gd name="connsiteX53" fmla="*/ 3094867 w 4094127"/>
                <a:gd name="connsiteY53" fmla="*/ 320993 h 4476752"/>
                <a:gd name="connsiteX54" fmla="*/ 3097534 w 4094127"/>
                <a:gd name="connsiteY54" fmla="*/ 307563 h 4476752"/>
                <a:gd name="connsiteX55" fmla="*/ 3103820 w 4094127"/>
                <a:gd name="connsiteY55" fmla="*/ 264795 h 4476752"/>
                <a:gd name="connsiteX56" fmla="*/ 3111250 w 4094127"/>
                <a:gd name="connsiteY56" fmla="*/ 258795 h 4476752"/>
                <a:gd name="connsiteX57" fmla="*/ 3738376 w 4094127"/>
                <a:gd name="connsiteY57" fmla="*/ 0 h 4476752"/>
                <a:gd name="connsiteX0" fmla="*/ 4093754 w 4094127"/>
                <a:gd name="connsiteY0" fmla="*/ 4444270 h 4476752"/>
                <a:gd name="connsiteX1" fmla="*/ 4090706 w 4094127"/>
                <a:gd name="connsiteY1" fmla="*/ 4466273 h 4476752"/>
                <a:gd name="connsiteX2" fmla="*/ 4015078 w 4094127"/>
                <a:gd name="connsiteY2" fmla="*/ 4473226 h 4476752"/>
                <a:gd name="connsiteX3" fmla="*/ 3905540 w 4094127"/>
                <a:gd name="connsiteY3" fmla="*/ 4473512 h 4476752"/>
                <a:gd name="connsiteX4" fmla="*/ 3656270 w 4094127"/>
                <a:gd name="connsiteY4" fmla="*/ 4476750 h 4476752"/>
                <a:gd name="connsiteX5" fmla="*/ 3633887 w 4094127"/>
                <a:gd name="connsiteY5" fmla="*/ 4420172 h 4476752"/>
                <a:gd name="connsiteX6" fmla="*/ 3619980 w 4094127"/>
                <a:gd name="connsiteY6" fmla="*/ 4319302 h 4476752"/>
                <a:gd name="connsiteX7" fmla="*/ 3592167 w 4094127"/>
                <a:gd name="connsiteY7" fmla="*/ 4117658 h 4476752"/>
                <a:gd name="connsiteX8" fmla="*/ 3536541 w 4094127"/>
                <a:gd name="connsiteY8" fmla="*/ 3714274 h 4476752"/>
                <a:gd name="connsiteX9" fmla="*/ 3426718 w 4094127"/>
                <a:gd name="connsiteY9" fmla="*/ 2924556 h 4476752"/>
                <a:gd name="connsiteX10" fmla="*/ 3392333 w 4094127"/>
                <a:gd name="connsiteY10" fmla="*/ 2670715 h 4476752"/>
                <a:gd name="connsiteX11" fmla="*/ 3355852 w 4094127"/>
                <a:gd name="connsiteY11" fmla="*/ 2434876 h 4476752"/>
                <a:gd name="connsiteX12" fmla="*/ 3352995 w 4094127"/>
                <a:gd name="connsiteY12" fmla="*/ 2437638 h 4476752"/>
                <a:gd name="connsiteX13" fmla="*/ 3343374 w 4094127"/>
                <a:gd name="connsiteY13" fmla="*/ 2446973 h 4476752"/>
                <a:gd name="connsiteX14" fmla="*/ 3336993 w 4094127"/>
                <a:gd name="connsiteY14" fmla="*/ 2452974 h 4476752"/>
                <a:gd name="connsiteX15" fmla="*/ 3278128 w 4094127"/>
                <a:gd name="connsiteY15" fmla="*/ 2509933 h 4476752"/>
                <a:gd name="connsiteX16" fmla="*/ 3204024 w 4094127"/>
                <a:gd name="connsiteY16" fmla="*/ 2579371 h 4476752"/>
                <a:gd name="connsiteX17" fmla="*/ 3055815 w 4094127"/>
                <a:gd name="connsiteY17" fmla="*/ 2718150 h 4476752"/>
                <a:gd name="connsiteX18" fmla="*/ 2759397 w 4094127"/>
                <a:gd name="connsiteY18" fmla="*/ 2995708 h 4476752"/>
                <a:gd name="connsiteX19" fmla="*/ 2600329 w 4094127"/>
                <a:gd name="connsiteY19" fmla="*/ 3143822 h 4476752"/>
                <a:gd name="connsiteX20" fmla="*/ 2420497 w 4094127"/>
                <a:gd name="connsiteY20" fmla="*/ 3314224 h 4476752"/>
                <a:gd name="connsiteX21" fmla="*/ 2199327 w 4094127"/>
                <a:gd name="connsiteY21" fmla="*/ 3519679 h 4476752"/>
                <a:gd name="connsiteX22" fmla="*/ 1775369 w 4094127"/>
                <a:gd name="connsiteY22" fmla="*/ 3663220 h 4476752"/>
                <a:gd name="connsiteX23" fmla="*/ 1410466 w 4094127"/>
                <a:gd name="connsiteY23" fmla="*/ 3654362 h 4476752"/>
                <a:gd name="connsiteX24" fmla="*/ 1125478 w 4094127"/>
                <a:gd name="connsiteY24" fmla="*/ 3558350 h 4476752"/>
                <a:gd name="connsiteX25" fmla="*/ 689995 w 4094127"/>
                <a:gd name="connsiteY25" fmla="*/ 3271171 h 4476752"/>
                <a:gd name="connsiteX26" fmla="*/ 543215 w 4094127"/>
                <a:gd name="connsiteY26" fmla="*/ 3154966 h 4476752"/>
                <a:gd name="connsiteX27" fmla="*/ 264037 w 4094127"/>
                <a:gd name="connsiteY27" fmla="*/ 2915508 h 4476752"/>
                <a:gd name="connsiteX28" fmla="*/ 98492 w 4094127"/>
                <a:gd name="connsiteY28" fmla="*/ 2739200 h 4476752"/>
                <a:gd name="connsiteX29" fmla="*/ 6671 w 4094127"/>
                <a:gd name="connsiteY29" fmla="*/ 2594420 h 4476752"/>
                <a:gd name="connsiteX30" fmla="*/ 21435 w 4094127"/>
                <a:gd name="connsiteY30" fmla="*/ 2434209 h 4476752"/>
                <a:gd name="connsiteX31" fmla="*/ 110399 w 4094127"/>
                <a:gd name="connsiteY31" fmla="*/ 2383155 h 4476752"/>
                <a:gd name="connsiteX32" fmla="*/ 141641 w 4094127"/>
                <a:gd name="connsiteY32" fmla="*/ 2396014 h 4476752"/>
                <a:gd name="connsiteX33" fmla="*/ 321663 w 4094127"/>
                <a:gd name="connsiteY33" fmla="*/ 2842737 h 4476752"/>
                <a:gd name="connsiteX34" fmla="*/ 554740 w 4094127"/>
                <a:gd name="connsiteY34" fmla="*/ 2943416 h 4476752"/>
                <a:gd name="connsiteX35" fmla="*/ 756194 w 4094127"/>
                <a:gd name="connsiteY35" fmla="*/ 2764822 h 4476752"/>
                <a:gd name="connsiteX36" fmla="*/ 1066137 w 4094127"/>
                <a:gd name="connsiteY36" fmla="*/ 2177416 h 4476752"/>
                <a:gd name="connsiteX37" fmla="*/ 1072805 w 4094127"/>
                <a:gd name="connsiteY37" fmla="*/ 1920621 h 4476752"/>
                <a:gd name="connsiteX38" fmla="*/ 1053279 w 4094127"/>
                <a:gd name="connsiteY38" fmla="*/ 1910334 h 4476752"/>
                <a:gd name="connsiteX39" fmla="*/ 1040134 w 4094127"/>
                <a:gd name="connsiteY39" fmla="*/ 1910620 h 4476752"/>
                <a:gd name="connsiteX40" fmla="*/ 1038801 w 4094127"/>
                <a:gd name="connsiteY40" fmla="*/ 1852137 h 4476752"/>
                <a:gd name="connsiteX41" fmla="*/ 1119954 w 4094127"/>
                <a:gd name="connsiteY41" fmla="*/ 1911477 h 4476752"/>
                <a:gd name="connsiteX42" fmla="*/ 1206060 w 4094127"/>
                <a:gd name="connsiteY42" fmla="*/ 1985677 h 4476752"/>
                <a:gd name="connsiteX43" fmla="*/ 1500572 w 4094127"/>
                <a:gd name="connsiteY43" fmla="*/ 2152841 h 4476752"/>
                <a:gd name="connsiteX44" fmla="*/ 1670213 w 4094127"/>
                <a:gd name="connsiteY44" fmla="*/ 2117503 h 4476752"/>
                <a:gd name="connsiteX45" fmla="*/ 1820232 w 4094127"/>
                <a:gd name="connsiteY45" fmla="*/ 2017872 h 4476752"/>
                <a:gd name="connsiteX46" fmla="*/ 1901956 w 4094127"/>
                <a:gd name="connsiteY46" fmla="*/ 1954340 h 4476752"/>
                <a:gd name="connsiteX47" fmla="*/ 2162941 w 4094127"/>
                <a:gd name="connsiteY47" fmla="*/ 1727740 h 4476752"/>
                <a:gd name="connsiteX48" fmla="*/ 2425260 w 4094127"/>
                <a:gd name="connsiteY48" fmla="*/ 1466279 h 4476752"/>
                <a:gd name="connsiteX49" fmla="*/ 2620903 w 4094127"/>
                <a:gd name="connsiteY49" fmla="*/ 1245108 h 4476752"/>
                <a:gd name="connsiteX50" fmla="*/ 2795877 w 4094127"/>
                <a:gd name="connsiteY50" fmla="*/ 1028415 h 4476752"/>
                <a:gd name="connsiteX51" fmla="*/ 2963327 w 4094127"/>
                <a:gd name="connsiteY51" fmla="*/ 733521 h 4476752"/>
                <a:gd name="connsiteX52" fmla="*/ 3094867 w 4094127"/>
                <a:gd name="connsiteY52" fmla="*/ 320993 h 4476752"/>
                <a:gd name="connsiteX53" fmla="*/ 3097534 w 4094127"/>
                <a:gd name="connsiteY53" fmla="*/ 307563 h 4476752"/>
                <a:gd name="connsiteX54" fmla="*/ 3103820 w 4094127"/>
                <a:gd name="connsiteY54" fmla="*/ 264795 h 4476752"/>
                <a:gd name="connsiteX55" fmla="*/ 3111250 w 4094127"/>
                <a:gd name="connsiteY55" fmla="*/ 258795 h 4476752"/>
                <a:gd name="connsiteX56" fmla="*/ 3738376 w 4094127"/>
                <a:gd name="connsiteY56" fmla="*/ 0 h 4476752"/>
                <a:gd name="connsiteX0" fmla="*/ 4093754 w 4105625"/>
                <a:gd name="connsiteY0" fmla="*/ 4444270 h 4476752"/>
                <a:gd name="connsiteX1" fmla="*/ 4090706 w 4105625"/>
                <a:gd name="connsiteY1" fmla="*/ 4466273 h 4476752"/>
                <a:gd name="connsiteX2" fmla="*/ 3905540 w 4105625"/>
                <a:gd name="connsiteY2" fmla="*/ 4473512 h 4476752"/>
                <a:gd name="connsiteX3" fmla="*/ 3656270 w 4105625"/>
                <a:gd name="connsiteY3" fmla="*/ 4476750 h 4476752"/>
                <a:gd name="connsiteX4" fmla="*/ 3633887 w 4105625"/>
                <a:gd name="connsiteY4" fmla="*/ 4420172 h 4476752"/>
                <a:gd name="connsiteX5" fmla="*/ 3619980 w 4105625"/>
                <a:gd name="connsiteY5" fmla="*/ 4319302 h 4476752"/>
                <a:gd name="connsiteX6" fmla="*/ 3592167 w 4105625"/>
                <a:gd name="connsiteY6" fmla="*/ 4117658 h 4476752"/>
                <a:gd name="connsiteX7" fmla="*/ 3536541 w 4105625"/>
                <a:gd name="connsiteY7" fmla="*/ 3714274 h 4476752"/>
                <a:gd name="connsiteX8" fmla="*/ 3426718 w 4105625"/>
                <a:gd name="connsiteY8" fmla="*/ 2924556 h 4476752"/>
                <a:gd name="connsiteX9" fmla="*/ 3392333 w 4105625"/>
                <a:gd name="connsiteY9" fmla="*/ 2670715 h 4476752"/>
                <a:gd name="connsiteX10" fmla="*/ 3355852 w 4105625"/>
                <a:gd name="connsiteY10" fmla="*/ 2434876 h 4476752"/>
                <a:gd name="connsiteX11" fmla="*/ 3352995 w 4105625"/>
                <a:gd name="connsiteY11" fmla="*/ 2437638 h 4476752"/>
                <a:gd name="connsiteX12" fmla="*/ 3343374 w 4105625"/>
                <a:gd name="connsiteY12" fmla="*/ 2446973 h 4476752"/>
                <a:gd name="connsiteX13" fmla="*/ 3336993 w 4105625"/>
                <a:gd name="connsiteY13" fmla="*/ 2452974 h 4476752"/>
                <a:gd name="connsiteX14" fmla="*/ 3278128 w 4105625"/>
                <a:gd name="connsiteY14" fmla="*/ 2509933 h 4476752"/>
                <a:gd name="connsiteX15" fmla="*/ 3204024 w 4105625"/>
                <a:gd name="connsiteY15" fmla="*/ 2579371 h 4476752"/>
                <a:gd name="connsiteX16" fmla="*/ 3055815 w 4105625"/>
                <a:gd name="connsiteY16" fmla="*/ 2718150 h 4476752"/>
                <a:gd name="connsiteX17" fmla="*/ 2759397 w 4105625"/>
                <a:gd name="connsiteY17" fmla="*/ 2995708 h 4476752"/>
                <a:gd name="connsiteX18" fmla="*/ 2600329 w 4105625"/>
                <a:gd name="connsiteY18" fmla="*/ 3143822 h 4476752"/>
                <a:gd name="connsiteX19" fmla="*/ 2420497 w 4105625"/>
                <a:gd name="connsiteY19" fmla="*/ 3314224 h 4476752"/>
                <a:gd name="connsiteX20" fmla="*/ 2199327 w 4105625"/>
                <a:gd name="connsiteY20" fmla="*/ 3519679 h 4476752"/>
                <a:gd name="connsiteX21" fmla="*/ 1775369 w 4105625"/>
                <a:gd name="connsiteY21" fmla="*/ 3663220 h 4476752"/>
                <a:gd name="connsiteX22" fmla="*/ 1410466 w 4105625"/>
                <a:gd name="connsiteY22" fmla="*/ 3654362 h 4476752"/>
                <a:gd name="connsiteX23" fmla="*/ 1125478 w 4105625"/>
                <a:gd name="connsiteY23" fmla="*/ 3558350 h 4476752"/>
                <a:gd name="connsiteX24" fmla="*/ 689995 w 4105625"/>
                <a:gd name="connsiteY24" fmla="*/ 3271171 h 4476752"/>
                <a:gd name="connsiteX25" fmla="*/ 543215 w 4105625"/>
                <a:gd name="connsiteY25" fmla="*/ 3154966 h 4476752"/>
                <a:gd name="connsiteX26" fmla="*/ 264037 w 4105625"/>
                <a:gd name="connsiteY26" fmla="*/ 2915508 h 4476752"/>
                <a:gd name="connsiteX27" fmla="*/ 98492 w 4105625"/>
                <a:gd name="connsiteY27" fmla="*/ 2739200 h 4476752"/>
                <a:gd name="connsiteX28" fmla="*/ 6671 w 4105625"/>
                <a:gd name="connsiteY28" fmla="*/ 2594420 h 4476752"/>
                <a:gd name="connsiteX29" fmla="*/ 21435 w 4105625"/>
                <a:gd name="connsiteY29" fmla="*/ 2434209 h 4476752"/>
                <a:gd name="connsiteX30" fmla="*/ 110399 w 4105625"/>
                <a:gd name="connsiteY30" fmla="*/ 2383155 h 4476752"/>
                <a:gd name="connsiteX31" fmla="*/ 141641 w 4105625"/>
                <a:gd name="connsiteY31" fmla="*/ 2396014 h 4476752"/>
                <a:gd name="connsiteX32" fmla="*/ 321663 w 4105625"/>
                <a:gd name="connsiteY32" fmla="*/ 2842737 h 4476752"/>
                <a:gd name="connsiteX33" fmla="*/ 554740 w 4105625"/>
                <a:gd name="connsiteY33" fmla="*/ 2943416 h 4476752"/>
                <a:gd name="connsiteX34" fmla="*/ 756194 w 4105625"/>
                <a:gd name="connsiteY34" fmla="*/ 2764822 h 4476752"/>
                <a:gd name="connsiteX35" fmla="*/ 1066137 w 4105625"/>
                <a:gd name="connsiteY35" fmla="*/ 2177416 h 4476752"/>
                <a:gd name="connsiteX36" fmla="*/ 1072805 w 4105625"/>
                <a:gd name="connsiteY36" fmla="*/ 1920621 h 4476752"/>
                <a:gd name="connsiteX37" fmla="*/ 1053279 w 4105625"/>
                <a:gd name="connsiteY37" fmla="*/ 1910334 h 4476752"/>
                <a:gd name="connsiteX38" fmla="*/ 1040134 w 4105625"/>
                <a:gd name="connsiteY38" fmla="*/ 1910620 h 4476752"/>
                <a:gd name="connsiteX39" fmla="*/ 1038801 w 4105625"/>
                <a:gd name="connsiteY39" fmla="*/ 1852137 h 4476752"/>
                <a:gd name="connsiteX40" fmla="*/ 1119954 w 4105625"/>
                <a:gd name="connsiteY40" fmla="*/ 1911477 h 4476752"/>
                <a:gd name="connsiteX41" fmla="*/ 1206060 w 4105625"/>
                <a:gd name="connsiteY41" fmla="*/ 1985677 h 4476752"/>
                <a:gd name="connsiteX42" fmla="*/ 1500572 w 4105625"/>
                <a:gd name="connsiteY42" fmla="*/ 2152841 h 4476752"/>
                <a:gd name="connsiteX43" fmla="*/ 1670213 w 4105625"/>
                <a:gd name="connsiteY43" fmla="*/ 2117503 h 4476752"/>
                <a:gd name="connsiteX44" fmla="*/ 1820232 w 4105625"/>
                <a:gd name="connsiteY44" fmla="*/ 2017872 h 4476752"/>
                <a:gd name="connsiteX45" fmla="*/ 1901956 w 4105625"/>
                <a:gd name="connsiteY45" fmla="*/ 1954340 h 4476752"/>
                <a:gd name="connsiteX46" fmla="*/ 2162941 w 4105625"/>
                <a:gd name="connsiteY46" fmla="*/ 1727740 h 4476752"/>
                <a:gd name="connsiteX47" fmla="*/ 2425260 w 4105625"/>
                <a:gd name="connsiteY47" fmla="*/ 1466279 h 4476752"/>
                <a:gd name="connsiteX48" fmla="*/ 2620903 w 4105625"/>
                <a:gd name="connsiteY48" fmla="*/ 1245108 h 4476752"/>
                <a:gd name="connsiteX49" fmla="*/ 2795877 w 4105625"/>
                <a:gd name="connsiteY49" fmla="*/ 1028415 h 4476752"/>
                <a:gd name="connsiteX50" fmla="*/ 2963327 w 4105625"/>
                <a:gd name="connsiteY50" fmla="*/ 733521 h 4476752"/>
                <a:gd name="connsiteX51" fmla="*/ 3094867 w 4105625"/>
                <a:gd name="connsiteY51" fmla="*/ 320993 h 4476752"/>
                <a:gd name="connsiteX52" fmla="*/ 3097534 w 4105625"/>
                <a:gd name="connsiteY52" fmla="*/ 307563 h 4476752"/>
                <a:gd name="connsiteX53" fmla="*/ 3103820 w 4105625"/>
                <a:gd name="connsiteY53" fmla="*/ 264795 h 4476752"/>
                <a:gd name="connsiteX54" fmla="*/ 3111250 w 4105625"/>
                <a:gd name="connsiteY54" fmla="*/ 258795 h 4476752"/>
                <a:gd name="connsiteX55" fmla="*/ 3738376 w 4105625"/>
                <a:gd name="connsiteY55" fmla="*/ 0 h 4476752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592167 w 4124054"/>
                <a:gd name="connsiteY5" fmla="*/ 4117658 h 4479150"/>
                <a:gd name="connsiteX6" fmla="*/ 3536541 w 4124054"/>
                <a:gd name="connsiteY6" fmla="*/ 3714274 h 4479150"/>
                <a:gd name="connsiteX7" fmla="*/ 3426718 w 4124054"/>
                <a:gd name="connsiteY7" fmla="*/ 2924556 h 4479150"/>
                <a:gd name="connsiteX8" fmla="*/ 3392333 w 4124054"/>
                <a:gd name="connsiteY8" fmla="*/ 2670715 h 4479150"/>
                <a:gd name="connsiteX9" fmla="*/ 3355852 w 4124054"/>
                <a:gd name="connsiteY9" fmla="*/ 2434876 h 4479150"/>
                <a:gd name="connsiteX10" fmla="*/ 3352995 w 4124054"/>
                <a:gd name="connsiteY10" fmla="*/ 2437638 h 4479150"/>
                <a:gd name="connsiteX11" fmla="*/ 3343374 w 4124054"/>
                <a:gd name="connsiteY11" fmla="*/ 2446973 h 4479150"/>
                <a:gd name="connsiteX12" fmla="*/ 3336993 w 4124054"/>
                <a:gd name="connsiteY12" fmla="*/ 2452974 h 4479150"/>
                <a:gd name="connsiteX13" fmla="*/ 3278128 w 4124054"/>
                <a:gd name="connsiteY13" fmla="*/ 2509933 h 4479150"/>
                <a:gd name="connsiteX14" fmla="*/ 3204024 w 4124054"/>
                <a:gd name="connsiteY14" fmla="*/ 2579371 h 4479150"/>
                <a:gd name="connsiteX15" fmla="*/ 3055815 w 4124054"/>
                <a:gd name="connsiteY15" fmla="*/ 2718150 h 4479150"/>
                <a:gd name="connsiteX16" fmla="*/ 2759397 w 4124054"/>
                <a:gd name="connsiteY16" fmla="*/ 2995708 h 4479150"/>
                <a:gd name="connsiteX17" fmla="*/ 2600329 w 4124054"/>
                <a:gd name="connsiteY17" fmla="*/ 3143822 h 4479150"/>
                <a:gd name="connsiteX18" fmla="*/ 2420497 w 4124054"/>
                <a:gd name="connsiteY18" fmla="*/ 3314224 h 4479150"/>
                <a:gd name="connsiteX19" fmla="*/ 2199327 w 4124054"/>
                <a:gd name="connsiteY19" fmla="*/ 3519679 h 4479150"/>
                <a:gd name="connsiteX20" fmla="*/ 1775369 w 4124054"/>
                <a:gd name="connsiteY20" fmla="*/ 3663220 h 4479150"/>
                <a:gd name="connsiteX21" fmla="*/ 1410466 w 4124054"/>
                <a:gd name="connsiteY21" fmla="*/ 3654362 h 4479150"/>
                <a:gd name="connsiteX22" fmla="*/ 1125478 w 4124054"/>
                <a:gd name="connsiteY22" fmla="*/ 3558350 h 4479150"/>
                <a:gd name="connsiteX23" fmla="*/ 689995 w 4124054"/>
                <a:gd name="connsiteY23" fmla="*/ 3271171 h 4479150"/>
                <a:gd name="connsiteX24" fmla="*/ 543215 w 4124054"/>
                <a:gd name="connsiteY24" fmla="*/ 3154966 h 4479150"/>
                <a:gd name="connsiteX25" fmla="*/ 264037 w 4124054"/>
                <a:gd name="connsiteY25" fmla="*/ 2915508 h 4479150"/>
                <a:gd name="connsiteX26" fmla="*/ 98492 w 4124054"/>
                <a:gd name="connsiteY26" fmla="*/ 2739200 h 4479150"/>
                <a:gd name="connsiteX27" fmla="*/ 6671 w 4124054"/>
                <a:gd name="connsiteY27" fmla="*/ 2594420 h 4479150"/>
                <a:gd name="connsiteX28" fmla="*/ 21435 w 4124054"/>
                <a:gd name="connsiteY28" fmla="*/ 2434209 h 4479150"/>
                <a:gd name="connsiteX29" fmla="*/ 110399 w 4124054"/>
                <a:gd name="connsiteY29" fmla="*/ 2383155 h 4479150"/>
                <a:gd name="connsiteX30" fmla="*/ 141641 w 4124054"/>
                <a:gd name="connsiteY30" fmla="*/ 2396014 h 4479150"/>
                <a:gd name="connsiteX31" fmla="*/ 321663 w 4124054"/>
                <a:gd name="connsiteY31" fmla="*/ 2842737 h 4479150"/>
                <a:gd name="connsiteX32" fmla="*/ 554740 w 4124054"/>
                <a:gd name="connsiteY32" fmla="*/ 2943416 h 4479150"/>
                <a:gd name="connsiteX33" fmla="*/ 756194 w 4124054"/>
                <a:gd name="connsiteY33" fmla="*/ 2764822 h 4479150"/>
                <a:gd name="connsiteX34" fmla="*/ 1066137 w 4124054"/>
                <a:gd name="connsiteY34" fmla="*/ 2177416 h 4479150"/>
                <a:gd name="connsiteX35" fmla="*/ 1072805 w 4124054"/>
                <a:gd name="connsiteY35" fmla="*/ 1920621 h 4479150"/>
                <a:gd name="connsiteX36" fmla="*/ 1053279 w 4124054"/>
                <a:gd name="connsiteY36" fmla="*/ 1910334 h 4479150"/>
                <a:gd name="connsiteX37" fmla="*/ 1040134 w 4124054"/>
                <a:gd name="connsiteY37" fmla="*/ 1910620 h 4479150"/>
                <a:gd name="connsiteX38" fmla="*/ 1038801 w 4124054"/>
                <a:gd name="connsiteY38" fmla="*/ 1852137 h 4479150"/>
                <a:gd name="connsiteX39" fmla="*/ 1119954 w 4124054"/>
                <a:gd name="connsiteY39" fmla="*/ 1911477 h 4479150"/>
                <a:gd name="connsiteX40" fmla="*/ 1206060 w 4124054"/>
                <a:gd name="connsiteY40" fmla="*/ 1985677 h 4479150"/>
                <a:gd name="connsiteX41" fmla="*/ 1500572 w 4124054"/>
                <a:gd name="connsiteY41" fmla="*/ 2152841 h 4479150"/>
                <a:gd name="connsiteX42" fmla="*/ 1670213 w 4124054"/>
                <a:gd name="connsiteY42" fmla="*/ 2117503 h 4479150"/>
                <a:gd name="connsiteX43" fmla="*/ 1820232 w 4124054"/>
                <a:gd name="connsiteY43" fmla="*/ 2017872 h 4479150"/>
                <a:gd name="connsiteX44" fmla="*/ 1901956 w 4124054"/>
                <a:gd name="connsiteY44" fmla="*/ 1954340 h 4479150"/>
                <a:gd name="connsiteX45" fmla="*/ 2162941 w 4124054"/>
                <a:gd name="connsiteY45" fmla="*/ 1727740 h 4479150"/>
                <a:gd name="connsiteX46" fmla="*/ 2425260 w 4124054"/>
                <a:gd name="connsiteY46" fmla="*/ 1466279 h 4479150"/>
                <a:gd name="connsiteX47" fmla="*/ 2620903 w 4124054"/>
                <a:gd name="connsiteY47" fmla="*/ 1245108 h 4479150"/>
                <a:gd name="connsiteX48" fmla="*/ 2795877 w 4124054"/>
                <a:gd name="connsiteY48" fmla="*/ 1028415 h 4479150"/>
                <a:gd name="connsiteX49" fmla="*/ 2963327 w 4124054"/>
                <a:gd name="connsiteY49" fmla="*/ 733521 h 4479150"/>
                <a:gd name="connsiteX50" fmla="*/ 3094867 w 4124054"/>
                <a:gd name="connsiteY50" fmla="*/ 320993 h 4479150"/>
                <a:gd name="connsiteX51" fmla="*/ 3097534 w 4124054"/>
                <a:gd name="connsiteY51" fmla="*/ 307563 h 4479150"/>
                <a:gd name="connsiteX52" fmla="*/ 3103820 w 4124054"/>
                <a:gd name="connsiteY52" fmla="*/ 264795 h 4479150"/>
                <a:gd name="connsiteX53" fmla="*/ 3111250 w 4124054"/>
                <a:gd name="connsiteY53" fmla="*/ 258795 h 4479150"/>
                <a:gd name="connsiteX54" fmla="*/ 3738376 w 4124054"/>
                <a:gd name="connsiteY54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536541 w 4124054"/>
                <a:gd name="connsiteY5" fmla="*/ 3714274 h 4479150"/>
                <a:gd name="connsiteX6" fmla="*/ 3426718 w 4124054"/>
                <a:gd name="connsiteY6" fmla="*/ 2924556 h 4479150"/>
                <a:gd name="connsiteX7" fmla="*/ 3392333 w 4124054"/>
                <a:gd name="connsiteY7" fmla="*/ 2670715 h 4479150"/>
                <a:gd name="connsiteX8" fmla="*/ 3355852 w 4124054"/>
                <a:gd name="connsiteY8" fmla="*/ 2434876 h 4479150"/>
                <a:gd name="connsiteX9" fmla="*/ 3352995 w 4124054"/>
                <a:gd name="connsiteY9" fmla="*/ 2437638 h 4479150"/>
                <a:gd name="connsiteX10" fmla="*/ 3343374 w 4124054"/>
                <a:gd name="connsiteY10" fmla="*/ 2446973 h 4479150"/>
                <a:gd name="connsiteX11" fmla="*/ 3336993 w 4124054"/>
                <a:gd name="connsiteY11" fmla="*/ 2452974 h 4479150"/>
                <a:gd name="connsiteX12" fmla="*/ 3278128 w 4124054"/>
                <a:gd name="connsiteY12" fmla="*/ 2509933 h 4479150"/>
                <a:gd name="connsiteX13" fmla="*/ 3204024 w 4124054"/>
                <a:gd name="connsiteY13" fmla="*/ 2579371 h 4479150"/>
                <a:gd name="connsiteX14" fmla="*/ 3055815 w 4124054"/>
                <a:gd name="connsiteY14" fmla="*/ 2718150 h 4479150"/>
                <a:gd name="connsiteX15" fmla="*/ 2759397 w 4124054"/>
                <a:gd name="connsiteY15" fmla="*/ 2995708 h 4479150"/>
                <a:gd name="connsiteX16" fmla="*/ 2600329 w 4124054"/>
                <a:gd name="connsiteY16" fmla="*/ 3143822 h 4479150"/>
                <a:gd name="connsiteX17" fmla="*/ 2420497 w 4124054"/>
                <a:gd name="connsiteY17" fmla="*/ 3314224 h 4479150"/>
                <a:gd name="connsiteX18" fmla="*/ 2199327 w 4124054"/>
                <a:gd name="connsiteY18" fmla="*/ 3519679 h 4479150"/>
                <a:gd name="connsiteX19" fmla="*/ 1775369 w 4124054"/>
                <a:gd name="connsiteY19" fmla="*/ 3663220 h 4479150"/>
                <a:gd name="connsiteX20" fmla="*/ 1410466 w 4124054"/>
                <a:gd name="connsiteY20" fmla="*/ 3654362 h 4479150"/>
                <a:gd name="connsiteX21" fmla="*/ 1125478 w 4124054"/>
                <a:gd name="connsiteY21" fmla="*/ 3558350 h 4479150"/>
                <a:gd name="connsiteX22" fmla="*/ 689995 w 4124054"/>
                <a:gd name="connsiteY22" fmla="*/ 3271171 h 4479150"/>
                <a:gd name="connsiteX23" fmla="*/ 543215 w 4124054"/>
                <a:gd name="connsiteY23" fmla="*/ 3154966 h 4479150"/>
                <a:gd name="connsiteX24" fmla="*/ 264037 w 4124054"/>
                <a:gd name="connsiteY24" fmla="*/ 2915508 h 4479150"/>
                <a:gd name="connsiteX25" fmla="*/ 98492 w 4124054"/>
                <a:gd name="connsiteY25" fmla="*/ 2739200 h 4479150"/>
                <a:gd name="connsiteX26" fmla="*/ 6671 w 4124054"/>
                <a:gd name="connsiteY26" fmla="*/ 2594420 h 4479150"/>
                <a:gd name="connsiteX27" fmla="*/ 21435 w 4124054"/>
                <a:gd name="connsiteY27" fmla="*/ 2434209 h 4479150"/>
                <a:gd name="connsiteX28" fmla="*/ 110399 w 4124054"/>
                <a:gd name="connsiteY28" fmla="*/ 2383155 h 4479150"/>
                <a:gd name="connsiteX29" fmla="*/ 141641 w 4124054"/>
                <a:gd name="connsiteY29" fmla="*/ 2396014 h 4479150"/>
                <a:gd name="connsiteX30" fmla="*/ 321663 w 4124054"/>
                <a:gd name="connsiteY30" fmla="*/ 2842737 h 4479150"/>
                <a:gd name="connsiteX31" fmla="*/ 554740 w 4124054"/>
                <a:gd name="connsiteY31" fmla="*/ 2943416 h 4479150"/>
                <a:gd name="connsiteX32" fmla="*/ 756194 w 4124054"/>
                <a:gd name="connsiteY32" fmla="*/ 2764822 h 4479150"/>
                <a:gd name="connsiteX33" fmla="*/ 1066137 w 4124054"/>
                <a:gd name="connsiteY33" fmla="*/ 2177416 h 4479150"/>
                <a:gd name="connsiteX34" fmla="*/ 1072805 w 4124054"/>
                <a:gd name="connsiteY34" fmla="*/ 1920621 h 4479150"/>
                <a:gd name="connsiteX35" fmla="*/ 1053279 w 4124054"/>
                <a:gd name="connsiteY35" fmla="*/ 1910334 h 4479150"/>
                <a:gd name="connsiteX36" fmla="*/ 1040134 w 4124054"/>
                <a:gd name="connsiteY36" fmla="*/ 1910620 h 4479150"/>
                <a:gd name="connsiteX37" fmla="*/ 1038801 w 4124054"/>
                <a:gd name="connsiteY37" fmla="*/ 1852137 h 4479150"/>
                <a:gd name="connsiteX38" fmla="*/ 1119954 w 4124054"/>
                <a:gd name="connsiteY38" fmla="*/ 1911477 h 4479150"/>
                <a:gd name="connsiteX39" fmla="*/ 1206060 w 4124054"/>
                <a:gd name="connsiteY39" fmla="*/ 1985677 h 4479150"/>
                <a:gd name="connsiteX40" fmla="*/ 1500572 w 4124054"/>
                <a:gd name="connsiteY40" fmla="*/ 2152841 h 4479150"/>
                <a:gd name="connsiteX41" fmla="*/ 1670213 w 4124054"/>
                <a:gd name="connsiteY41" fmla="*/ 2117503 h 4479150"/>
                <a:gd name="connsiteX42" fmla="*/ 1820232 w 4124054"/>
                <a:gd name="connsiteY42" fmla="*/ 2017872 h 4479150"/>
                <a:gd name="connsiteX43" fmla="*/ 1901956 w 4124054"/>
                <a:gd name="connsiteY43" fmla="*/ 1954340 h 4479150"/>
                <a:gd name="connsiteX44" fmla="*/ 2162941 w 4124054"/>
                <a:gd name="connsiteY44" fmla="*/ 1727740 h 4479150"/>
                <a:gd name="connsiteX45" fmla="*/ 2425260 w 4124054"/>
                <a:gd name="connsiteY45" fmla="*/ 1466279 h 4479150"/>
                <a:gd name="connsiteX46" fmla="*/ 2620903 w 4124054"/>
                <a:gd name="connsiteY46" fmla="*/ 1245108 h 4479150"/>
                <a:gd name="connsiteX47" fmla="*/ 2795877 w 4124054"/>
                <a:gd name="connsiteY47" fmla="*/ 1028415 h 4479150"/>
                <a:gd name="connsiteX48" fmla="*/ 2963327 w 4124054"/>
                <a:gd name="connsiteY48" fmla="*/ 733521 h 4479150"/>
                <a:gd name="connsiteX49" fmla="*/ 3094867 w 4124054"/>
                <a:gd name="connsiteY49" fmla="*/ 320993 h 4479150"/>
                <a:gd name="connsiteX50" fmla="*/ 3097534 w 4124054"/>
                <a:gd name="connsiteY50" fmla="*/ 307563 h 4479150"/>
                <a:gd name="connsiteX51" fmla="*/ 3103820 w 4124054"/>
                <a:gd name="connsiteY51" fmla="*/ 264795 h 4479150"/>
                <a:gd name="connsiteX52" fmla="*/ 3111250 w 4124054"/>
                <a:gd name="connsiteY52" fmla="*/ 258795 h 4479150"/>
                <a:gd name="connsiteX53" fmla="*/ 3738376 w 4124054"/>
                <a:gd name="connsiteY53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426718 w 4124054"/>
                <a:gd name="connsiteY5" fmla="*/ 2924556 h 4479150"/>
                <a:gd name="connsiteX6" fmla="*/ 3392333 w 4124054"/>
                <a:gd name="connsiteY6" fmla="*/ 2670715 h 4479150"/>
                <a:gd name="connsiteX7" fmla="*/ 3355852 w 4124054"/>
                <a:gd name="connsiteY7" fmla="*/ 2434876 h 4479150"/>
                <a:gd name="connsiteX8" fmla="*/ 3352995 w 4124054"/>
                <a:gd name="connsiteY8" fmla="*/ 2437638 h 4479150"/>
                <a:gd name="connsiteX9" fmla="*/ 3343374 w 4124054"/>
                <a:gd name="connsiteY9" fmla="*/ 2446973 h 4479150"/>
                <a:gd name="connsiteX10" fmla="*/ 3336993 w 4124054"/>
                <a:gd name="connsiteY10" fmla="*/ 2452974 h 4479150"/>
                <a:gd name="connsiteX11" fmla="*/ 3278128 w 4124054"/>
                <a:gd name="connsiteY11" fmla="*/ 2509933 h 4479150"/>
                <a:gd name="connsiteX12" fmla="*/ 3204024 w 4124054"/>
                <a:gd name="connsiteY12" fmla="*/ 2579371 h 4479150"/>
                <a:gd name="connsiteX13" fmla="*/ 3055815 w 4124054"/>
                <a:gd name="connsiteY13" fmla="*/ 2718150 h 4479150"/>
                <a:gd name="connsiteX14" fmla="*/ 2759397 w 4124054"/>
                <a:gd name="connsiteY14" fmla="*/ 2995708 h 4479150"/>
                <a:gd name="connsiteX15" fmla="*/ 2600329 w 4124054"/>
                <a:gd name="connsiteY15" fmla="*/ 3143822 h 4479150"/>
                <a:gd name="connsiteX16" fmla="*/ 2420497 w 4124054"/>
                <a:gd name="connsiteY16" fmla="*/ 3314224 h 4479150"/>
                <a:gd name="connsiteX17" fmla="*/ 2199327 w 4124054"/>
                <a:gd name="connsiteY17" fmla="*/ 3519679 h 4479150"/>
                <a:gd name="connsiteX18" fmla="*/ 1775369 w 4124054"/>
                <a:gd name="connsiteY18" fmla="*/ 3663220 h 4479150"/>
                <a:gd name="connsiteX19" fmla="*/ 1410466 w 4124054"/>
                <a:gd name="connsiteY19" fmla="*/ 3654362 h 4479150"/>
                <a:gd name="connsiteX20" fmla="*/ 1125478 w 4124054"/>
                <a:gd name="connsiteY20" fmla="*/ 3558350 h 4479150"/>
                <a:gd name="connsiteX21" fmla="*/ 689995 w 4124054"/>
                <a:gd name="connsiteY21" fmla="*/ 3271171 h 4479150"/>
                <a:gd name="connsiteX22" fmla="*/ 543215 w 4124054"/>
                <a:gd name="connsiteY22" fmla="*/ 3154966 h 4479150"/>
                <a:gd name="connsiteX23" fmla="*/ 264037 w 4124054"/>
                <a:gd name="connsiteY23" fmla="*/ 2915508 h 4479150"/>
                <a:gd name="connsiteX24" fmla="*/ 98492 w 4124054"/>
                <a:gd name="connsiteY24" fmla="*/ 2739200 h 4479150"/>
                <a:gd name="connsiteX25" fmla="*/ 6671 w 4124054"/>
                <a:gd name="connsiteY25" fmla="*/ 2594420 h 4479150"/>
                <a:gd name="connsiteX26" fmla="*/ 21435 w 4124054"/>
                <a:gd name="connsiteY26" fmla="*/ 2434209 h 4479150"/>
                <a:gd name="connsiteX27" fmla="*/ 110399 w 4124054"/>
                <a:gd name="connsiteY27" fmla="*/ 2383155 h 4479150"/>
                <a:gd name="connsiteX28" fmla="*/ 141641 w 4124054"/>
                <a:gd name="connsiteY28" fmla="*/ 2396014 h 4479150"/>
                <a:gd name="connsiteX29" fmla="*/ 321663 w 4124054"/>
                <a:gd name="connsiteY29" fmla="*/ 2842737 h 4479150"/>
                <a:gd name="connsiteX30" fmla="*/ 554740 w 4124054"/>
                <a:gd name="connsiteY30" fmla="*/ 2943416 h 4479150"/>
                <a:gd name="connsiteX31" fmla="*/ 756194 w 4124054"/>
                <a:gd name="connsiteY31" fmla="*/ 2764822 h 4479150"/>
                <a:gd name="connsiteX32" fmla="*/ 1066137 w 4124054"/>
                <a:gd name="connsiteY32" fmla="*/ 2177416 h 4479150"/>
                <a:gd name="connsiteX33" fmla="*/ 1072805 w 4124054"/>
                <a:gd name="connsiteY33" fmla="*/ 1920621 h 4479150"/>
                <a:gd name="connsiteX34" fmla="*/ 1053279 w 4124054"/>
                <a:gd name="connsiteY34" fmla="*/ 1910334 h 4479150"/>
                <a:gd name="connsiteX35" fmla="*/ 1040134 w 4124054"/>
                <a:gd name="connsiteY35" fmla="*/ 1910620 h 4479150"/>
                <a:gd name="connsiteX36" fmla="*/ 1038801 w 4124054"/>
                <a:gd name="connsiteY36" fmla="*/ 1852137 h 4479150"/>
                <a:gd name="connsiteX37" fmla="*/ 1119954 w 4124054"/>
                <a:gd name="connsiteY37" fmla="*/ 1911477 h 4479150"/>
                <a:gd name="connsiteX38" fmla="*/ 1206060 w 4124054"/>
                <a:gd name="connsiteY38" fmla="*/ 1985677 h 4479150"/>
                <a:gd name="connsiteX39" fmla="*/ 1500572 w 4124054"/>
                <a:gd name="connsiteY39" fmla="*/ 2152841 h 4479150"/>
                <a:gd name="connsiteX40" fmla="*/ 1670213 w 4124054"/>
                <a:gd name="connsiteY40" fmla="*/ 2117503 h 4479150"/>
                <a:gd name="connsiteX41" fmla="*/ 1820232 w 4124054"/>
                <a:gd name="connsiteY41" fmla="*/ 2017872 h 4479150"/>
                <a:gd name="connsiteX42" fmla="*/ 1901956 w 4124054"/>
                <a:gd name="connsiteY42" fmla="*/ 1954340 h 4479150"/>
                <a:gd name="connsiteX43" fmla="*/ 2162941 w 4124054"/>
                <a:gd name="connsiteY43" fmla="*/ 1727740 h 4479150"/>
                <a:gd name="connsiteX44" fmla="*/ 2425260 w 4124054"/>
                <a:gd name="connsiteY44" fmla="*/ 1466279 h 4479150"/>
                <a:gd name="connsiteX45" fmla="*/ 2620903 w 4124054"/>
                <a:gd name="connsiteY45" fmla="*/ 1245108 h 4479150"/>
                <a:gd name="connsiteX46" fmla="*/ 2795877 w 4124054"/>
                <a:gd name="connsiteY46" fmla="*/ 1028415 h 4479150"/>
                <a:gd name="connsiteX47" fmla="*/ 2963327 w 4124054"/>
                <a:gd name="connsiteY47" fmla="*/ 733521 h 4479150"/>
                <a:gd name="connsiteX48" fmla="*/ 3094867 w 4124054"/>
                <a:gd name="connsiteY48" fmla="*/ 320993 h 4479150"/>
                <a:gd name="connsiteX49" fmla="*/ 3097534 w 4124054"/>
                <a:gd name="connsiteY49" fmla="*/ 307563 h 4479150"/>
                <a:gd name="connsiteX50" fmla="*/ 3103820 w 4124054"/>
                <a:gd name="connsiteY50" fmla="*/ 264795 h 4479150"/>
                <a:gd name="connsiteX51" fmla="*/ 3111250 w 4124054"/>
                <a:gd name="connsiteY51" fmla="*/ 258795 h 4479150"/>
                <a:gd name="connsiteX52" fmla="*/ 3738376 w 4124054"/>
                <a:gd name="connsiteY52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392333 w 4124054"/>
                <a:gd name="connsiteY5" fmla="*/ 2670715 h 4479150"/>
                <a:gd name="connsiteX6" fmla="*/ 3355852 w 4124054"/>
                <a:gd name="connsiteY6" fmla="*/ 2434876 h 4479150"/>
                <a:gd name="connsiteX7" fmla="*/ 3352995 w 4124054"/>
                <a:gd name="connsiteY7" fmla="*/ 2437638 h 4479150"/>
                <a:gd name="connsiteX8" fmla="*/ 3343374 w 4124054"/>
                <a:gd name="connsiteY8" fmla="*/ 2446973 h 4479150"/>
                <a:gd name="connsiteX9" fmla="*/ 3336993 w 4124054"/>
                <a:gd name="connsiteY9" fmla="*/ 2452974 h 4479150"/>
                <a:gd name="connsiteX10" fmla="*/ 3278128 w 4124054"/>
                <a:gd name="connsiteY10" fmla="*/ 2509933 h 4479150"/>
                <a:gd name="connsiteX11" fmla="*/ 3204024 w 4124054"/>
                <a:gd name="connsiteY11" fmla="*/ 2579371 h 4479150"/>
                <a:gd name="connsiteX12" fmla="*/ 3055815 w 4124054"/>
                <a:gd name="connsiteY12" fmla="*/ 2718150 h 4479150"/>
                <a:gd name="connsiteX13" fmla="*/ 2759397 w 4124054"/>
                <a:gd name="connsiteY13" fmla="*/ 2995708 h 4479150"/>
                <a:gd name="connsiteX14" fmla="*/ 2600329 w 4124054"/>
                <a:gd name="connsiteY14" fmla="*/ 3143822 h 4479150"/>
                <a:gd name="connsiteX15" fmla="*/ 2420497 w 4124054"/>
                <a:gd name="connsiteY15" fmla="*/ 3314224 h 4479150"/>
                <a:gd name="connsiteX16" fmla="*/ 2199327 w 4124054"/>
                <a:gd name="connsiteY16" fmla="*/ 3519679 h 4479150"/>
                <a:gd name="connsiteX17" fmla="*/ 1775369 w 4124054"/>
                <a:gd name="connsiteY17" fmla="*/ 3663220 h 4479150"/>
                <a:gd name="connsiteX18" fmla="*/ 1410466 w 4124054"/>
                <a:gd name="connsiteY18" fmla="*/ 3654362 h 4479150"/>
                <a:gd name="connsiteX19" fmla="*/ 1125478 w 4124054"/>
                <a:gd name="connsiteY19" fmla="*/ 3558350 h 4479150"/>
                <a:gd name="connsiteX20" fmla="*/ 689995 w 4124054"/>
                <a:gd name="connsiteY20" fmla="*/ 3271171 h 4479150"/>
                <a:gd name="connsiteX21" fmla="*/ 543215 w 4124054"/>
                <a:gd name="connsiteY21" fmla="*/ 3154966 h 4479150"/>
                <a:gd name="connsiteX22" fmla="*/ 264037 w 4124054"/>
                <a:gd name="connsiteY22" fmla="*/ 2915508 h 4479150"/>
                <a:gd name="connsiteX23" fmla="*/ 98492 w 4124054"/>
                <a:gd name="connsiteY23" fmla="*/ 2739200 h 4479150"/>
                <a:gd name="connsiteX24" fmla="*/ 6671 w 4124054"/>
                <a:gd name="connsiteY24" fmla="*/ 2594420 h 4479150"/>
                <a:gd name="connsiteX25" fmla="*/ 21435 w 4124054"/>
                <a:gd name="connsiteY25" fmla="*/ 2434209 h 4479150"/>
                <a:gd name="connsiteX26" fmla="*/ 110399 w 4124054"/>
                <a:gd name="connsiteY26" fmla="*/ 2383155 h 4479150"/>
                <a:gd name="connsiteX27" fmla="*/ 141641 w 4124054"/>
                <a:gd name="connsiteY27" fmla="*/ 2396014 h 4479150"/>
                <a:gd name="connsiteX28" fmla="*/ 321663 w 4124054"/>
                <a:gd name="connsiteY28" fmla="*/ 2842737 h 4479150"/>
                <a:gd name="connsiteX29" fmla="*/ 554740 w 4124054"/>
                <a:gd name="connsiteY29" fmla="*/ 2943416 h 4479150"/>
                <a:gd name="connsiteX30" fmla="*/ 756194 w 4124054"/>
                <a:gd name="connsiteY30" fmla="*/ 2764822 h 4479150"/>
                <a:gd name="connsiteX31" fmla="*/ 1066137 w 4124054"/>
                <a:gd name="connsiteY31" fmla="*/ 2177416 h 4479150"/>
                <a:gd name="connsiteX32" fmla="*/ 1072805 w 4124054"/>
                <a:gd name="connsiteY32" fmla="*/ 1920621 h 4479150"/>
                <a:gd name="connsiteX33" fmla="*/ 1053279 w 4124054"/>
                <a:gd name="connsiteY33" fmla="*/ 1910334 h 4479150"/>
                <a:gd name="connsiteX34" fmla="*/ 1040134 w 4124054"/>
                <a:gd name="connsiteY34" fmla="*/ 1910620 h 4479150"/>
                <a:gd name="connsiteX35" fmla="*/ 1038801 w 4124054"/>
                <a:gd name="connsiteY35" fmla="*/ 1852137 h 4479150"/>
                <a:gd name="connsiteX36" fmla="*/ 1119954 w 4124054"/>
                <a:gd name="connsiteY36" fmla="*/ 1911477 h 4479150"/>
                <a:gd name="connsiteX37" fmla="*/ 1206060 w 4124054"/>
                <a:gd name="connsiteY37" fmla="*/ 1985677 h 4479150"/>
                <a:gd name="connsiteX38" fmla="*/ 1500572 w 4124054"/>
                <a:gd name="connsiteY38" fmla="*/ 2152841 h 4479150"/>
                <a:gd name="connsiteX39" fmla="*/ 1670213 w 4124054"/>
                <a:gd name="connsiteY39" fmla="*/ 2117503 h 4479150"/>
                <a:gd name="connsiteX40" fmla="*/ 1820232 w 4124054"/>
                <a:gd name="connsiteY40" fmla="*/ 2017872 h 4479150"/>
                <a:gd name="connsiteX41" fmla="*/ 1901956 w 4124054"/>
                <a:gd name="connsiteY41" fmla="*/ 1954340 h 4479150"/>
                <a:gd name="connsiteX42" fmla="*/ 2162941 w 4124054"/>
                <a:gd name="connsiteY42" fmla="*/ 1727740 h 4479150"/>
                <a:gd name="connsiteX43" fmla="*/ 2425260 w 4124054"/>
                <a:gd name="connsiteY43" fmla="*/ 1466279 h 4479150"/>
                <a:gd name="connsiteX44" fmla="*/ 2620903 w 4124054"/>
                <a:gd name="connsiteY44" fmla="*/ 1245108 h 4479150"/>
                <a:gd name="connsiteX45" fmla="*/ 2795877 w 4124054"/>
                <a:gd name="connsiteY45" fmla="*/ 1028415 h 4479150"/>
                <a:gd name="connsiteX46" fmla="*/ 2963327 w 4124054"/>
                <a:gd name="connsiteY46" fmla="*/ 733521 h 4479150"/>
                <a:gd name="connsiteX47" fmla="*/ 3094867 w 4124054"/>
                <a:gd name="connsiteY47" fmla="*/ 320993 h 4479150"/>
                <a:gd name="connsiteX48" fmla="*/ 3097534 w 4124054"/>
                <a:gd name="connsiteY48" fmla="*/ 307563 h 4479150"/>
                <a:gd name="connsiteX49" fmla="*/ 3103820 w 4124054"/>
                <a:gd name="connsiteY49" fmla="*/ 264795 h 4479150"/>
                <a:gd name="connsiteX50" fmla="*/ 3111250 w 4124054"/>
                <a:gd name="connsiteY50" fmla="*/ 258795 h 4479150"/>
                <a:gd name="connsiteX51" fmla="*/ 3738376 w 4124054"/>
                <a:gd name="connsiteY51" fmla="*/ 0 h 4479150"/>
                <a:gd name="connsiteX0" fmla="*/ 4093754 w 4124054"/>
                <a:gd name="connsiteY0" fmla="*/ 4444270 h 4479150"/>
                <a:gd name="connsiteX1" fmla="*/ 4090706 w 4124054"/>
                <a:gd name="connsiteY1" fmla="*/ 4466273 h 4479150"/>
                <a:gd name="connsiteX2" fmla="*/ 3656270 w 4124054"/>
                <a:gd name="connsiteY2" fmla="*/ 4476750 h 4479150"/>
                <a:gd name="connsiteX3" fmla="*/ 3633887 w 4124054"/>
                <a:gd name="connsiteY3" fmla="*/ 4420172 h 4479150"/>
                <a:gd name="connsiteX4" fmla="*/ 3619980 w 4124054"/>
                <a:gd name="connsiteY4" fmla="*/ 4319302 h 4479150"/>
                <a:gd name="connsiteX5" fmla="*/ 3355852 w 4124054"/>
                <a:gd name="connsiteY5" fmla="*/ 2434876 h 4479150"/>
                <a:gd name="connsiteX6" fmla="*/ 3352995 w 4124054"/>
                <a:gd name="connsiteY6" fmla="*/ 2437638 h 4479150"/>
                <a:gd name="connsiteX7" fmla="*/ 3343374 w 4124054"/>
                <a:gd name="connsiteY7" fmla="*/ 2446973 h 4479150"/>
                <a:gd name="connsiteX8" fmla="*/ 3336993 w 4124054"/>
                <a:gd name="connsiteY8" fmla="*/ 2452974 h 4479150"/>
                <a:gd name="connsiteX9" fmla="*/ 3278128 w 4124054"/>
                <a:gd name="connsiteY9" fmla="*/ 2509933 h 4479150"/>
                <a:gd name="connsiteX10" fmla="*/ 3204024 w 4124054"/>
                <a:gd name="connsiteY10" fmla="*/ 2579371 h 4479150"/>
                <a:gd name="connsiteX11" fmla="*/ 3055815 w 4124054"/>
                <a:gd name="connsiteY11" fmla="*/ 2718150 h 4479150"/>
                <a:gd name="connsiteX12" fmla="*/ 2759397 w 4124054"/>
                <a:gd name="connsiteY12" fmla="*/ 2995708 h 4479150"/>
                <a:gd name="connsiteX13" fmla="*/ 2600329 w 4124054"/>
                <a:gd name="connsiteY13" fmla="*/ 3143822 h 4479150"/>
                <a:gd name="connsiteX14" fmla="*/ 2420497 w 4124054"/>
                <a:gd name="connsiteY14" fmla="*/ 3314224 h 4479150"/>
                <a:gd name="connsiteX15" fmla="*/ 2199327 w 4124054"/>
                <a:gd name="connsiteY15" fmla="*/ 3519679 h 4479150"/>
                <a:gd name="connsiteX16" fmla="*/ 1775369 w 4124054"/>
                <a:gd name="connsiteY16" fmla="*/ 3663220 h 4479150"/>
                <a:gd name="connsiteX17" fmla="*/ 1410466 w 4124054"/>
                <a:gd name="connsiteY17" fmla="*/ 3654362 h 4479150"/>
                <a:gd name="connsiteX18" fmla="*/ 1125478 w 4124054"/>
                <a:gd name="connsiteY18" fmla="*/ 3558350 h 4479150"/>
                <a:gd name="connsiteX19" fmla="*/ 689995 w 4124054"/>
                <a:gd name="connsiteY19" fmla="*/ 3271171 h 4479150"/>
                <a:gd name="connsiteX20" fmla="*/ 543215 w 4124054"/>
                <a:gd name="connsiteY20" fmla="*/ 3154966 h 4479150"/>
                <a:gd name="connsiteX21" fmla="*/ 264037 w 4124054"/>
                <a:gd name="connsiteY21" fmla="*/ 2915508 h 4479150"/>
                <a:gd name="connsiteX22" fmla="*/ 98492 w 4124054"/>
                <a:gd name="connsiteY22" fmla="*/ 2739200 h 4479150"/>
                <a:gd name="connsiteX23" fmla="*/ 6671 w 4124054"/>
                <a:gd name="connsiteY23" fmla="*/ 2594420 h 4479150"/>
                <a:gd name="connsiteX24" fmla="*/ 21435 w 4124054"/>
                <a:gd name="connsiteY24" fmla="*/ 2434209 h 4479150"/>
                <a:gd name="connsiteX25" fmla="*/ 110399 w 4124054"/>
                <a:gd name="connsiteY25" fmla="*/ 2383155 h 4479150"/>
                <a:gd name="connsiteX26" fmla="*/ 141641 w 4124054"/>
                <a:gd name="connsiteY26" fmla="*/ 2396014 h 4479150"/>
                <a:gd name="connsiteX27" fmla="*/ 321663 w 4124054"/>
                <a:gd name="connsiteY27" fmla="*/ 2842737 h 4479150"/>
                <a:gd name="connsiteX28" fmla="*/ 554740 w 4124054"/>
                <a:gd name="connsiteY28" fmla="*/ 2943416 h 4479150"/>
                <a:gd name="connsiteX29" fmla="*/ 756194 w 4124054"/>
                <a:gd name="connsiteY29" fmla="*/ 2764822 h 4479150"/>
                <a:gd name="connsiteX30" fmla="*/ 1066137 w 4124054"/>
                <a:gd name="connsiteY30" fmla="*/ 2177416 h 4479150"/>
                <a:gd name="connsiteX31" fmla="*/ 1072805 w 4124054"/>
                <a:gd name="connsiteY31" fmla="*/ 1920621 h 4479150"/>
                <a:gd name="connsiteX32" fmla="*/ 1053279 w 4124054"/>
                <a:gd name="connsiteY32" fmla="*/ 1910334 h 4479150"/>
                <a:gd name="connsiteX33" fmla="*/ 1040134 w 4124054"/>
                <a:gd name="connsiteY33" fmla="*/ 1910620 h 4479150"/>
                <a:gd name="connsiteX34" fmla="*/ 1038801 w 4124054"/>
                <a:gd name="connsiteY34" fmla="*/ 1852137 h 4479150"/>
                <a:gd name="connsiteX35" fmla="*/ 1119954 w 4124054"/>
                <a:gd name="connsiteY35" fmla="*/ 1911477 h 4479150"/>
                <a:gd name="connsiteX36" fmla="*/ 1206060 w 4124054"/>
                <a:gd name="connsiteY36" fmla="*/ 1985677 h 4479150"/>
                <a:gd name="connsiteX37" fmla="*/ 1500572 w 4124054"/>
                <a:gd name="connsiteY37" fmla="*/ 2152841 h 4479150"/>
                <a:gd name="connsiteX38" fmla="*/ 1670213 w 4124054"/>
                <a:gd name="connsiteY38" fmla="*/ 2117503 h 4479150"/>
                <a:gd name="connsiteX39" fmla="*/ 1820232 w 4124054"/>
                <a:gd name="connsiteY39" fmla="*/ 2017872 h 4479150"/>
                <a:gd name="connsiteX40" fmla="*/ 1901956 w 4124054"/>
                <a:gd name="connsiteY40" fmla="*/ 1954340 h 4479150"/>
                <a:gd name="connsiteX41" fmla="*/ 2162941 w 4124054"/>
                <a:gd name="connsiteY41" fmla="*/ 1727740 h 4479150"/>
                <a:gd name="connsiteX42" fmla="*/ 2425260 w 4124054"/>
                <a:gd name="connsiteY42" fmla="*/ 1466279 h 4479150"/>
                <a:gd name="connsiteX43" fmla="*/ 2620903 w 4124054"/>
                <a:gd name="connsiteY43" fmla="*/ 1245108 h 4479150"/>
                <a:gd name="connsiteX44" fmla="*/ 2795877 w 4124054"/>
                <a:gd name="connsiteY44" fmla="*/ 1028415 h 4479150"/>
                <a:gd name="connsiteX45" fmla="*/ 2963327 w 4124054"/>
                <a:gd name="connsiteY45" fmla="*/ 733521 h 4479150"/>
                <a:gd name="connsiteX46" fmla="*/ 3094867 w 4124054"/>
                <a:gd name="connsiteY46" fmla="*/ 320993 h 4479150"/>
                <a:gd name="connsiteX47" fmla="*/ 3097534 w 4124054"/>
                <a:gd name="connsiteY47" fmla="*/ 307563 h 4479150"/>
                <a:gd name="connsiteX48" fmla="*/ 3103820 w 4124054"/>
                <a:gd name="connsiteY48" fmla="*/ 264795 h 4479150"/>
                <a:gd name="connsiteX49" fmla="*/ 3111250 w 4124054"/>
                <a:gd name="connsiteY49" fmla="*/ 258795 h 4479150"/>
                <a:gd name="connsiteX50" fmla="*/ 3738376 w 4124054"/>
                <a:gd name="connsiteY50" fmla="*/ 0 h 4479150"/>
                <a:gd name="connsiteX0" fmla="*/ 4093754 w 4124054"/>
                <a:gd name="connsiteY0" fmla="*/ 4444270 h 4585616"/>
                <a:gd name="connsiteX1" fmla="*/ 4090706 w 4124054"/>
                <a:gd name="connsiteY1" fmla="*/ 4466273 h 4585616"/>
                <a:gd name="connsiteX2" fmla="*/ 3656270 w 4124054"/>
                <a:gd name="connsiteY2" fmla="*/ 4476750 h 4585616"/>
                <a:gd name="connsiteX3" fmla="*/ 3633887 w 4124054"/>
                <a:gd name="connsiteY3" fmla="*/ 4420172 h 4585616"/>
                <a:gd name="connsiteX4" fmla="*/ 3355852 w 4124054"/>
                <a:gd name="connsiteY4" fmla="*/ 2434876 h 4585616"/>
                <a:gd name="connsiteX5" fmla="*/ 3352995 w 4124054"/>
                <a:gd name="connsiteY5" fmla="*/ 2437638 h 4585616"/>
                <a:gd name="connsiteX6" fmla="*/ 3343374 w 4124054"/>
                <a:gd name="connsiteY6" fmla="*/ 2446973 h 4585616"/>
                <a:gd name="connsiteX7" fmla="*/ 3336993 w 4124054"/>
                <a:gd name="connsiteY7" fmla="*/ 2452974 h 4585616"/>
                <a:gd name="connsiteX8" fmla="*/ 3278128 w 4124054"/>
                <a:gd name="connsiteY8" fmla="*/ 2509933 h 4585616"/>
                <a:gd name="connsiteX9" fmla="*/ 3204024 w 4124054"/>
                <a:gd name="connsiteY9" fmla="*/ 2579371 h 4585616"/>
                <a:gd name="connsiteX10" fmla="*/ 3055815 w 4124054"/>
                <a:gd name="connsiteY10" fmla="*/ 2718150 h 4585616"/>
                <a:gd name="connsiteX11" fmla="*/ 2759397 w 4124054"/>
                <a:gd name="connsiteY11" fmla="*/ 2995708 h 4585616"/>
                <a:gd name="connsiteX12" fmla="*/ 2600329 w 4124054"/>
                <a:gd name="connsiteY12" fmla="*/ 3143822 h 4585616"/>
                <a:gd name="connsiteX13" fmla="*/ 2420497 w 4124054"/>
                <a:gd name="connsiteY13" fmla="*/ 3314224 h 4585616"/>
                <a:gd name="connsiteX14" fmla="*/ 2199327 w 4124054"/>
                <a:gd name="connsiteY14" fmla="*/ 3519679 h 4585616"/>
                <a:gd name="connsiteX15" fmla="*/ 1775369 w 4124054"/>
                <a:gd name="connsiteY15" fmla="*/ 3663220 h 4585616"/>
                <a:gd name="connsiteX16" fmla="*/ 1410466 w 4124054"/>
                <a:gd name="connsiteY16" fmla="*/ 3654362 h 4585616"/>
                <a:gd name="connsiteX17" fmla="*/ 1125478 w 4124054"/>
                <a:gd name="connsiteY17" fmla="*/ 3558350 h 4585616"/>
                <a:gd name="connsiteX18" fmla="*/ 689995 w 4124054"/>
                <a:gd name="connsiteY18" fmla="*/ 3271171 h 4585616"/>
                <a:gd name="connsiteX19" fmla="*/ 543215 w 4124054"/>
                <a:gd name="connsiteY19" fmla="*/ 3154966 h 4585616"/>
                <a:gd name="connsiteX20" fmla="*/ 264037 w 4124054"/>
                <a:gd name="connsiteY20" fmla="*/ 2915508 h 4585616"/>
                <a:gd name="connsiteX21" fmla="*/ 98492 w 4124054"/>
                <a:gd name="connsiteY21" fmla="*/ 2739200 h 4585616"/>
                <a:gd name="connsiteX22" fmla="*/ 6671 w 4124054"/>
                <a:gd name="connsiteY22" fmla="*/ 2594420 h 4585616"/>
                <a:gd name="connsiteX23" fmla="*/ 21435 w 4124054"/>
                <a:gd name="connsiteY23" fmla="*/ 2434209 h 4585616"/>
                <a:gd name="connsiteX24" fmla="*/ 110399 w 4124054"/>
                <a:gd name="connsiteY24" fmla="*/ 2383155 h 4585616"/>
                <a:gd name="connsiteX25" fmla="*/ 141641 w 4124054"/>
                <a:gd name="connsiteY25" fmla="*/ 2396014 h 4585616"/>
                <a:gd name="connsiteX26" fmla="*/ 321663 w 4124054"/>
                <a:gd name="connsiteY26" fmla="*/ 2842737 h 4585616"/>
                <a:gd name="connsiteX27" fmla="*/ 554740 w 4124054"/>
                <a:gd name="connsiteY27" fmla="*/ 2943416 h 4585616"/>
                <a:gd name="connsiteX28" fmla="*/ 756194 w 4124054"/>
                <a:gd name="connsiteY28" fmla="*/ 2764822 h 4585616"/>
                <a:gd name="connsiteX29" fmla="*/ 1066137 w 4124054"/>
                <a:gd name="connsiteY29" fmla="*/ 2177416 h 4585616"/>
                <a:gd name="connsiteX30" fmla="*/ 1072805 w 4124054"/>
                <a:gd name="connsiteY30" fmla="*/ 1920621 h 4585616"/>
                <a:gd name="connsiteX31" fmla="*/ 1053279 w 4124054"/>
                <a:gd name="connsiteY31" fmla="*/ 1910334 h 4585616"/>
                <a:gd name="connsiteX32" fmla="*/ 1040134 w 4124054"/>
                <a:gd name="connsiteY32" fmla="*/ 1910620 h 4585616"/>
                <a:gd name="connsiteX33" fmla="*/ 1038801 w 4124054"/>
                <a:gd name="connsiteY33" fmla="*/ 1852137 h 4585616"/>
                <a:gd name="connsiteX34" fmla="*/ 1119954 w 4124054"/>
                <a:gd name="connsiteY34" fmla="*/ 1911477 h 4585616"/>
                <a:gd name="connsiteX35" fmla="*/ 1206060 w 4124054"/>
                <a:gd name="connsiteY35" fmla="*/ 1985677 h 4585616"/>
                <a:gd name="connsiteX36" fmla="*/ 1500572 w 4124054"/>
                <a:gd name="connsiteY36" fmla="*/ 2152841 h 4585616"/>
                <a:gd name="connsiteX37" fmla="*/ 1670213 w 4124054"/>
                <a:gd name="connsiteY37" fmla="*/ 2117503 h 4585616"/>
                <a:gd name="connsiteX38" fmla="*/ 1820232 w 4124054"/>
                <a:gd name="connsiteY38" fmla="*/ 2017872 h 4585616"/>
                <a:gd name="connsiteX39" fmla="*/ 1901956 w 4124054"/>
                <a:gd name="connsiteY39" fmla="*/ 1954340 h 4585616"/>
                <a:gd name="connsiteX40" fmla="*/ 2162941 w 4124054"/>
                <a:gd name="connsiteY40" fmla="*/ 1727740 h 4585616"/>
                <a:gd name="connsiteX41" fmla="*/ 2425260 w 4124054"/>
                <a:gd name="connsiteY41" fmla="*/ 1466279 h 4585616"/>
                <a:gd name="connsiteX42" fmla="*/ 2620903 w 4124054"/>
                <a:gd name="connsiteY42" fmla="*/ 1245108 h 4585616"/>
                <a:gd name="connsiteX43" fmla="*/ 2795877 w 4124054"/>
                <a:gd name="connsiteY43" fmla="*/ 1028415 h 4585616"/>
                <a:gd name="connsiteX44" fmla="*/ 2963327 w 4124054"/>
                <a:gd name="connsiteY44" fmla="*/ 733521 h 4585616"/>
                <a:gd name="connsiteX45" fmla="*/ 3094867 w 4124054"/>
                <a:gd name="connsiteY45" fmla="*/ 320993 h 4585616"/>
                <a:gd name="connsiteX46" fmla="*/ 3097534 w 4124054"/>
                <a:gd name="connsiteY46" fmla="*/ 307563 h 4585616"/>
                <a:gd name="connsiteX47" fmla="*/ 3103820 w 4124054"/>
                <a:gd name="connsiteY47" fmla="*/ 264795 h 4585616"/>
                <a:gd name="connsiteX48" fmla="*/ 3111250 w 4124054"/>
                <a:gd name="connsiteY48" fmla="*/ 258795 h 4585616"/>
                <a:gd name="connsiteX49" fmla="*/ 3738376 w 4124054"/>
                <a:gd name="connsiteY49" fmla="*/ 0 h 4585616"/>
                <a:gd name="connsiteX0" fmla="*/ 4093754 w 4124054"/>
                <a:gd name="connsiteY0" fmla="*/ 4444270 h 4625728"/>
                <a:gd name="connsiteX1" fmla="*/ 4090706 w 4124054"/>
                <a:gd name="connsiteY1" fmla="*/ 4466273 h 4625728"/>
                <a:gd name="connsiteX2" fmla="*/ 3656270 w 4124054"/>
                <a:gd name="connsiteY2" fmla="*/ 4476750 h 4625728"/>
                <a:gd name="connsiteX3" fmla="*/ 3355852 w 4124054"/>
                <a:gd name="connsiteY3" fmla="*/ 2434876 h 4625728"/>
                <a:gd name="connsiteX4" fmla="*/ 3352995 w 4124054"/>
                <a:gd name="connsiteY4" fmla="*/ 2437638 h 4625728"/>
                <a:gd name="connsiteX5" fmla="*/ 3343374 w 4124054"/>
                <a:gd name="connsiteY5" fmla="*/ 2446973 h 4625728"/>
                <a:gd name="connsiteX6" fmla="*/ 3336993 w 4124054"/>
                <a:gd name="connsiteY6" fmla="*/ 2452974 h 4625728"/>
                <a:gd name="connsiteX7" fmla="*/ 3278128 w 4124054"/>
                <a:gd name="connsiteY7" fmla="*/ 2509933 h 4625728"/>
                <a:gd name="connsiteX8" fmla="*/ 3204024 w 4124054"/>
                <a:gd name="connsiteY8" fmla="*/ 2579371 h 4625728"/>
                <a:gd name="connsiteX9" fmla="*/ 3055815 w 4124054"/>
                <a:gd name="connsiteY9" fmla="*/ 2718150 h 4625728"/>
                <a:gd name="connsiteX10" fmla="*/ 2759397 w 4124054"/>
                <a:gd name="connsiteY10" fmla="*/ 2995708 h 4625728"/>
                <a:gd name="connsiteX11" fmla="*/ 2600329 w 4124054"/>
                <a:gd name="connsiteY11" fmla="*/ 3143822 h 4625728"/>
                <a:gd name="connsiteX12" fmla="*/ 2420497 w 4124054"/>
                <a:gd name="connsiteY12" fmla="*/ 3314224 h 4625728"/>
                <a:gd name="connsiteX13" fmla="*/ 2199327 w 4124054"/>
                <a:gd name="connsiteY13" fmla="*/ 3519679 h 4625728"/>
                <a:gd name="connsiteX14" fmla="*/ 1775369 w 4124054"/>
                <a:gd name="connsiteY14" fmla="*/ 3663220 h 4625728"/>
                <a:gd name="connsiteX15" fmla="*/ 1410466 w 4124054"/>
                <a:gd name="connsiteY15" fmla="*/ 3654362 h 4625728"/>
                <a:gd name="connsiteX16" fmla="*/ 1125478 w 4124054"/>
                <a:gd name="connsiteY16" fmla="*/ 3558350 h 4625728"/>
                <a:gd name="connsiteX17" fmla="*/ 689995 w 4124054"/>
                <a:gd name="connsiteY17" fmla="*/ 3271171 h 4625728"/>
                <a:gd name="connsiteX18" fmla="*/ 543215 w 4124054"/>
                <a:gd name="connsiteY18" fmla="*/ 3154966 h 4625728"/>
                <a:gd name="connsiteX19" fmla="*/ 264037 w 4124054"/>
                <a:gd name="connsiteY19" fmla="*/ 2915508 h 4625728"/>
                <a:gd name="connsiteX20" fmla="*/ 98492 w 4124054"/>
                <a:gd name="connsiteY20" fmla="*/ 2739200 h 4625728"/>
                <a:gd name="connsiteX21" fmla="*/ 6671 w 4124054"/>
                <a:gd name="connsiteY21" fmla="*/ 2594420 h 4625728"/>
                <a:gd name="connsiteX22" fmla="*/ 21435 w 4124054"/>
                <a:gd name="connsiteY22" fmla="*/ 2434209 h 4625728"/>
                <a:gd name="connsiteX23" fmla="*/ 110399 w 4124054"/>
                <a:gd name="connsiteY23" fmla="*/ 2383155 h 4625728"/>
                <a:gd name="connsiteX24" fmla="*/ 141641 w 4124054"/>
                <a:gd name="connsiteY24" fmla="*/ 2396014 h 4625728"/>
                <a:gd name="connsiteX25" fmla="*/ 321663 w 4124054"/>
                <a:gd name="connsiteY25" fmla="*/ 2842737 h 4625728"/>
                <a:gd name="connsiteX26" fmla="*/ 554740 w 4124054"/>
                <a:gd name="connsiteY26" fmla="*/ 2943416 h 4625728"/>
                <a:gd name="connsiteX27" fmla="*/ 756194 w 4124054"/>
                <a:gd name="connsiteY27" fmla="*/ 2764822 h 4625728"/>
                <a:gd name="connsiteX28" fmla="*/ 1066137 w 4124054"/>
                <a:gd name="connsiteY28" fmla="*/ 2177416 h 4625728"/>
                <a:gd name="connsiteX29" fmla="*/ 1072805 w 4124054"/>
                <a:gd name="connsiteY29" fmla="*/ 1920621 h 4625728"/>
                <a:gd name="connsiteX30" fmla="*/ 1053279 w 4124054"/>
                <a:gd name="connsiteY30" fmla="*/ 1910334 h 4625728"/>
                <a:gd name="connsiteX31" fmla="*/ 1040134 w 4124054"/>
                <a:gd name="connsiteY31" fmla="*/ 1910620 h 4625728"/>
                <a:gd name="connsiteX32" fmla="*/ 1038801 w 4124054"/>
                <a:gd name="connsiteY32" fmla="*/ 1852137 h 4625728"/>
                <a:gd name="connsiteX33" fmla="*/ 1119954 w 4124054"/>
                <a:gd name="connsiteY33" fmla="*/ 1911477 h 4625728"/>
                <a:gd name="connsiteX34" fmla="*/ 1206060 w 4124054"/>
                <a:gd name="connsiteY34" fmla="*/ 1985677 h 4625728"/>
                <a:gd name="connsiteX35" fmla="*/ 1500572 w 4124054"/>
                <a:gd name="connsiteY35" fmla="*/ 2152841 h 4625728"/>
                <a:gd name="connsiteX36" fmla="*/ 1670213 w 4124054"/>
                <a:gd name="connsiteY36" fmla="*/ 2117503 h 4625728"/>
                <a:gd name="connsiteX37" fmla="*/ 1820232 w 4124054"/>
                <a:gd name="connsiteY37" fmla="*/ 2017872 h 4625728"/>
                <a:gd name="connsiteX38" fmla="*/ 1901956 w 4124054"/>
                <a:gd name="connsiteY38" fmla="*/ 1954340 h 4625728"/>
                <a:gd name="connsiteX39" fmla="*/ 2162941 w 4124054"/>
                <a:gd name="connsiteY39" fmla="*/ 1727740 h 4625728"/>
                <a:gd name="connsiteX40" fmla="*/ 2425260 w 4124054"/>
                <a:gd name="connsiteY40" fmla="*/ 1466279 h 4625728"/>
                <a:gd name="connsiteX41" fmla="*/ 2620903 w 4124054"/>
                <a:gd name="connsiteY41" fmla="*/ 1245108 h 4625728"/>
                <a:gd name="connsiteX42" fmla="*/ 2795877 w 4124054"/>
                <a:gd name="connsiteY42" fmla="*/ 1028415 h 4625728"/>
                <a:gd name="connsiteX43" fmla="*/ 2963327 w 4124054"/>
                <a:gd name="connsiteY43" fmla="*/ 733521 h 4625728"/>
                <a:gd name="connsiteX44" fmla="*/ 3094867 w 4124054"/>
                <a:gd name="connsiteY44" fmla="*/ 320993 h 4625728"/>
                <a:gd name="connsiteX45" fmla="*/ 3097534 w 4124054"/>
                <a:gd name="connsiteY45" fmla="*/ 307563 h 4625728"/>
                <a:gd name="connsiteX46" fmla="*/ 3103820 w 4124054"/>
                <a:gd name="connsiteY46" fmla="*/ 264795 h 4625728"/>
                <a:gd name="connsiteX47" fmla="*/ 3111250 w 4124054"/>
                <a:gd name="connsiteY47" fmla="*/ 258795 h 4625728"/>
                <a:gd name="connsiteX48" fmla="*/ 3738376 w 4124054"/>
                <a:gd name="connsiteY48" fmla="*/ 0 h 4625728"/>
                <a:gd name="connsiteX0" fmla="*/ 4093754 w 4115033"/>
                <a:gd name="connsiteY0" fmla="*/ 4444270 h 5313685"/>
                <a:gd name="connsiteX1" fmla="*/ 4090706 w 4115033"/>
                <a:gd name="connsiteY1" fmla="*/ 4466273 h 5313685"/>
                <a:gd name="connsiteX2" fmla="*/ 3778190 w 4115033"/>
                <a:gd name="connsiteY2" fmla="*/ 5243104 h 5313685"/>
                <a:gd name="connsiteX3" fmla="*/ 3355852 w 4115033"/>
                <a:gd name="connsiteY3" fmla="*/ 2434876 h 5313685"/>
                <a:gd name="connsiteX4" fmla="*/ 3352995 w 4115033"/>
                <a:gd name="connsiteY4" fmla="*/ 2437638 h 5313685"/>
                <a:gd name="connsiteX5" fmla="*/ 3343374 w 4115033"/>
                <a:gd name="connsiteY5" fmla="*/ 2446973 h 5313685"/>
                <a:gd name="connsiteX6" fmla="*/ 3336993 w 4115033"/>
                <a:gd name="connsiteY6" fmla="*/ 2452974 h 5313685"/>
                <a:gd name="connsiteX7" fmla="*/ 3278128 w 4115033"/>
                <a:gd name="connsiteY7" fmla="*/ 2509933 h 5313685"/>
                <a:gd name="connsiteX8" fmla="*/ 3204024 w 4115033"/>
                <a:gd name="connsiteY8" fmla="*/ 2579371 h 5313685"/>
                <a:gd name="connsiteX9" fmla="*/ 3055815 w 4115033"/>
                <a:gd name="connsiteY9" fmla="*/ 2718150 h 5313685"/>
                <a:gd name="connsiteX10" fmla="*/ 2759397 w 4115033"/>
                <a:gd name="connsiteY10" fmla="*/ 2995708 h 5313685"/>
                <a:gd name="connsiteX11" fmla="*/ 2600329 w 4115033"/>
                <a:gd name="connsiteY11" fmla="*/ 3143822 h 5313685"/>
                <a:gd name="connsiteX12" fmla="*/ 2420497 w 4115033"/>
                <a:gd name="connsiteY12" fmla="*/ 3314224 h 5313685"/>
                <a:gd name="connsiteX13" fmla="*/ 2199327 w 4115033"/>
                <a:gd name="connsiteY13" fmla="*/ 3519679 h 5313685"/>
                <a:gd name="connsiteX14" fmla="*/ 1775369 w 4115033"/>
                <a:gd name="connsiteY14" fmla="*/ 3663220 h 5313685"/>
                <a:gd name="connsiteX15" fmla="*/ 1410466 w 4115033"/>
                <a:gd name="connsiteY15" fmla="*/ 3654362 h 5313685"/>
                <a:gd name="connsiteX16" fmla="*/ 1125478 w 4115033"/>
                <a:gd name="connsiteY16" fmla="*/ 3558350 h 5313685"/>
                <a:gd name="connsiteX17" fmla="*/ 689995 w 4115033"/>
                <a:gd name="connsiteY17" fmla="*/ 3271171 h 5313685"/>
                <a:gd name="connsiteX18" fmla="*/ 543215 w 4115033"/>
                <a:gd name="connsiteY18" fmla="*/ 3154966 h 5313685"/>
                <a:gd name="connsiteX19" fmla="*/ 264037 w 4115033"/>
                <a:gd name="connsiteY19" fmla="*/ 2915508 h 5313685"/>
                <a:gd name="connsiteX20" fmla="*/ 98492 w 4115033"/>
                <a:gd name="connsiteY20" fmla="*/ 2739200 h 5313685"/>
                <a:gd name="connsiteX21" fmla="*/ 6671 w 4115033"/>
                <a:gd name="connsiteY21" fmla="*/ 2594420 h 5313685"/>
                <a:gd name="connsiteX22" fmla="*/ 21435 w 4115033"/>
                <a:gd name="connsiteY22" fmla="*/ 2434209 h 5313685"/>
                <a:gd name="connsiteX23" fmla="*/ 110399 w 4115033"/>
                <a:gd name="connsiteY23" fmla="*/ 2383155 h 5313685"/>
                <a:gd name="connsiteX24" fmla="*/ 141641 w 4115033"/>
                <a:gd name="connsiteY24" fmla="*/ 2396014 h 5313685"/>
                <a:gd name="connsiteX25" fmla="*/ 321663 w 4115033"/>
                <a:gd name="connsiteY25" fmla="*/ 2842737 h 5313685"/>
                <a:gd name="connsiteX26" fmla="*/ 554740 w 4115033"/>
                <a:gd name="connsiteY26" fmla="*/ 2943416 h 5313685"/>
                <a:gd name="connsiteX27" fmla="*/ 756194 w 4115033"/>
                <a:gd name="connsiteY27" fmla="*/ 2764822 h 5313685"/>
                <a:gd name="connsiteX28" fmla="*/ 1066137 w 4115033"/>
                <a:gd name="connsiteY28" fmla="*/ 2177416 h 5313685"/>
                <a:gd name="connsiteX29" fmla="*/ 1072805 w 4115033"/>
                <a:gd name="connsiteY29" fmla="*/ 1920621 h 5313685"/>
                <a:gd name="connsiteX30" fmla="*/ 1053279 w 4115033"/>
                <a:gd name="connsiteY30" fmla="*/ 1910334 h 5313685"/>
                <a:gd name="connsiteX31" fmla="*/ 1040134 w 4115033"/>
                <a:gd name="connsiteY31" fmla="*/ 1910620 h 5313685"/>
                <a:gd name="connsiteX32" fmla="*/ 1038801 w 4115033"/>
                <a:gd name="connsiteY32" fmla="*/ 1852137 h 5313685"/>
                <a:gd name="connsiteX33" fmla="*/ 1119954 w 4115033"/>
                <a:gd name="connsiteY33" fmla="*/ 1911477 h 5313685"/>
                <a:gd name="connsiteX34" fmla="*/ 1206060 w 4115033"/>
                <a:gd name="connsiteY34" fmla="*/ 1985677 h 5313685"/>
                <a:gd name="connsiteX35" fmla="*/ 1500572 w 4115033"/>
                <a:gd name="connsiteY35" fmla="*/ 2152841 h 5313685"/>
                <a:gd name="connsiteX36" fmla="*/ 1670213 w 4115033"/>
                <a:gd name="connsiteY36" fmla="*/ 2117503 h 5313685"/>
                <a:gd name="connsiteX37" fmla="*/ 1820232 w 4115033"/>
                <a:gd name="connsiteY37" fmla="*/ 2017872 h 5313685"/>
                <a:gd name="connsiteX38" fmla="*/ 1901956 w 4115033"/>
                <a:gd name="connsiteY38" fmla="*/ 1954340 h 5313685"/>
                <a:gd name="connsiteX39" fmla="*/ 2162941 w 4115033"/>
                <a:gd name="connsiteY39" fmla="*/ 1727740 h 5313685"/>
                <a:gd name="connsiteX40" fmla="*/ 2425260 w 4115033"/>
                <a:gd name="connsiteY40" fmla="*/ 1466279 h 5313685"/>
                <a:gd name="connsiteX41" fmla="*/ 2620903 w 4115033"/>
                <a:gd name="connsiteY41" fmla="*/ 1245108 h 5313685"/>
                <a:gd name="connsiteX42" fmla="*/ 2795877 w 4115033"/>
                <a:gd name="connsiteY42" fmla="*/ 1028415 h 5313685"/>
                <a:gd name="connsiteX43" fmla="*/ 2963327 w 4115033"/>
                <a:gd name="connsiteY43" fmla="*/ 733521 h 5313685"/>
                <a:gd name="connsiteX44" fmla="*/ 3094867 w 4115033"/>
                <a:gd name="connsiteY44" fmla="*/ 320993 h 5313685"/>
                <a:gd name="connsiteX45" fmla="*/ 3097534 w 4115033"/>
                <a:gd name="connsiteY45" fmla="*/ 307563 h 5313685"/>
                <a:gd name="connsiteX46" fmla="*/ 3103820 w 4115033"/>
                <a:gd name="connsiteY46" fmla="*/ 264795 h 5313685"/>
                <a:gd name="connsiteX47" fmla="*/ 3111250 w 4115033"/>
                <a:gd name="connsiteY47" fmla="*/ 258795 h 5313685"/>
                <a:gd name="connsiteX48" fmla="*/ 3738376 w 4115033"/>
                <a:gd name="connsiteY48" fmla="*/ 0 h 5313685"/>
                <a:gd name="connsiteX0" fmla="*/ 4093754 w 4115033"/>
                <a:gd name="connsiteY0" fmla="*/ 4444270 h 5243104"/>
                <a:gd name="connsiteX1" fmla="*/ 4090706 w 4115033"/>
                <a:gd name="connsiteY1" fmla="*/ 4466273 h 5243104"/>
                <a:gd name="connsiteX2" fmla="*/ 3778190 w 4115033"/>
                <a:gd name="connsiteY2" fmla="*/ 5243104 h 5243104"/>
                <a:gd name="connsiteX3" fmla="*/ 3355852 w 4115033"/>
                <a:gd name="connsiteY3" fmla="*/ 2434876 h 5243104"/>
                <a:gd name="connsiteX4" fmla="*/ 3352995 w 4115033"/>
                <a:gd name="connsiteY4" fmla="*/ 2437638 h 5243104"/>
                <a:gd name="connsiteX5" fmla="*/ 3343374 w 4115033"/>
                <a:gd name="connsiteY5" fmla="*/ 2446973 h 5243104"/>
                <a:gd name="connsiteX6" fmla="*/ 3336993 w 4115033"/>
                <a:gd name="connsiteY6" fmla="*/ 2452974 h 5243104"/>
                <a:gd name="connsiteX7" fmla="*/ 3278128 w 4115033"/>
                <a:gd name="connsiteY7" fmla="*/ 2509933 h 5243104"/>
                <a:gd name="connsiteX8" fmla="*/ 3204024 w 4115033"/>
                <a:gd name="connsiteY8" fmla="*/ 2579371 h 5243104"/>
                <a:gd name="connsiteX9" fmla="*/ 3055815 w 4115033"/>
                <a:gd name="connsiteY9" fmla="*/ 2718150 h 5243104"/>
                <a:gd name="connsiteX10" fmla="*/ 2759397 w 4115033"/>
                <a:gd name="connsiteY10" fmla="*/ 2995708 h 5243104"/>
                <a:gd name="connsiteX11" fmla="*/ 2600329 w 4115033"/>
                <a:gd name="connsiteY11" fmla="*/ 3143822 h 5243104"/>
                <a:gd name="connsiteX12" fmla="*/ 2420497 w 4115033"/>
                <a:gd name="connsiteY12" fmla="*/ 3314224 h 5243104"/>
                <a:gd name="connsiteX13" fmla="*/ 2199327 w 4115033"/>
                <a:gd name="connsiteY13" fmla="*/ 3519679 h 5243104"/>
                <a:gd name="connsiteX14" fmla="*/ 1775369 w 4115033"/>
                <a:gd name="connsiteY14" fmla="*/ 3663220 h 5243104"/>
                <a:gd name="connsiteX15" fmla="*/ 1410466 w 4115033"/>
                <a:gd name="connsiteY15" fmla="*/ 3654362 h 5243104"/>
                <a:gd name="connsiteX16" fmla="*/ 1125478 w 4115033"/>
                <a:gd name="connsiteY16" fmla="*/ 3558350 h 5243104"/>
                <a:gd name="connsiteX17" fmla="*/ 689995 w 4115033"/>
                <a:gd name="connsiteY17" fmla="*/ 3271171 h 5243104"/>
                <a:gd name="connsiteX18" fmla="*/ 543215 w 4115033"/>
                <a:gd name="connsiteY18" fmla="*/ 3154966 h 5243104"/>
                <a:gd name="connsiteX19" fmla="*/ 264037 w 4115033"/>
                <a:gd name="connsiteY19" fmla="*/ 2915508 h 5243104"/>
                <a:gd name="connsiteX20" fmla="*/ 98492 w 4115033"/>
                <a:gd name="connsiteY20" fmla="*/ 2739200 h 5243104"/>
                <a:gd name="connsiteX21" fmla="*/ 6671 w 4115033"/>
                <a:gd name="connsiteY21" fmla="*/ 2594420 h 5243104"/>
                <a:gd name="connsiteX22" fmla="*/ 21435 w 4115033"/>
                <a:gd name="connsiteY22" fmla="*/ 2434209 h 5243104"/>
                <a:gd name="connsiteX23" fmla="*/ 110399 w 4115033"/>
                <a:gd name="connsiteY23" fmla="*/ 2383155 h 5243104"/>
                <a:gd name="connsiteX24" fmla="*/ 141641 w 4115033"/>
                <a:gd name="connsiteY24" fmla="*/ 2396014 h 5243104"/>
                <a:gd name="connsiteX25" fmla="*/ 321663 w 4115033"/>
                <a:gd name="connsiteY25" fmla="*/ 2842737 h 5243104"/>
                <a:gd name="connsiteX26" fmla="*/ 554740 w 4115033"/>
                <a:gd name="connsiteY26" fmla="*/ 2943416 h 5243104"/>
                <a:gd name="connsiteX27" fmla="*/ 756194 w 4115033"/>
                <a:gd name="connsiteY27" fmla="*/ 2764822 h 5243104"/>
                <a:gd name="connsiteX28" fmla="*/ 1066137 w 4115033"/>
                <a:gd name="connsiteY28" fmla="*/ 2177416 h 5243104"/>
                <a:gd name="connsiteX29" fmla="*/ 1072805 w 4115033"/>
                <a:gd name="connsiteY29" fmla="*/ 1920621 h 5243104"/>
                <a:gd name="connsiteX30" fmla="*/ 1053279 w 4115033"/>
                <a:gd name="connsiteY30" fmla="*/ 1910334 h 5243104"/>
                <a:gd name="connsiteX31" fmla="*/ 1040134 w 4115033"/>
                <a:gd name="connsiteY31" fmla="*/ 1910620 h 5243104"/>
                <a:gd name="connsiteX32" fmla="*/ 1038801 w 4115033"/>
                <a:gd name="connsiteY32" fmla="*/ 1852137 h 5243104"/>
                <a:gd name="connsiteX33" fmla="*/ 1119954 w 4115033"/>
                <a:gd name="connsiteY33" fmla="*/ 1911477 h 5243104"/>
                <a:gd name="connsiteX34" fmla="*/ 1206060 w 4115033"/>
                <a:gd name="connsiteY34" fmla="*/ 1985677 h 5243104"/>
                <a:gd name="connsiteX35" fmla="*/ 1500572 w 4115033"/>
                <a:gd name="connsiteY35" fmla="*/ 2152841 h 5243104"/>
                <a:gd name="connsiteX36" fmla="*/ 1670213 w 4115033"/>
                <a:gd name="connsiteY36" fmla="*/ 2117503 h 5243104"/>
                <a:gd name="connsiteX37" fmla="*/ 1820232 w 4115033"/>
                <a:gd name="connsiteY37" fmla="*/ 2017872 h 5243104"/>
                <a:gd name="connsiteX38" fmla="*/ 1901956 w 4115033"/>
                <a:gd name="connsiteY38" fmla="*/ 1954340 h 5243104"/>
                <a:gd name="connsiteX39" fmla="*/ 2162941 w 4115033"/>
                <a:gd name="connsiteY39" fmla="*/ 1727740 h 5243104"/>
                <a:gd name="connsiteX40" fmla="*/ 2425260 w 4115033"/>
                <a:gd name="connsiteY40" fmla="*/ 1466279 h 5243104"/>
                <a:gd name="connsiteX41" fmla="*/ 2620903 w 4115033"/>
                <a:gd name="connsiteY41" fmla="*/ 1245108 h 5243104"/>
                <a:gd name="connsiteX42" fmla="*/ 2795877 w 4115033"/>
                <a:gd name="connsiteY42" fmla="*/ 1028415 h 5243104"/>
                <a:gd name="connsiteX43" fmla="*/ 2963327 w 4115033"/>
                <a:gd name="connsiteY43" fmla="*/ 733521 h 5243104"/>
                <a:gd name="connsiteX44" fmla="*/ 3094867 w 4115033"/>
                <a:gd name="connsiteY44" fmla="*/ 320993 h 5243104"/>
                <a:gd name="connsiteX45" fmla="*/ 3097534 w 4115033"/>
                <a:gd name="connsiteY45" fmla="*/ 307563 h 5243104"/>
                <a:gd name="connsiteX46" fmla="*/ 3103820 w 4115033"/>
                <a:gd name="connsiteY46" fmla="*/ 264795 h 5243104"/>
                <a:gd name="connsiteX47" fmla="*/ 3111250 w 4115033"/>
                <a:gd name="connsiteY47" fmla="*/ 258795 h 5243104"/>
                <a:gd name="connsiteX48" fmla="*/ 3738376 w 4115033"/>
                <a:gd name="connsiteY48" fmla="*/ 0 h 5243104"/>
                <a:gd name="connsiteX0" fmla="*/ 4093754 w 4247676"/>
                <a:gd name="connsiteY0" fmla="*/ 4444270 h 5282024"/>
                <a:gd name="connsiteX1" fmla="*/ 4238752 w 4247676"/>
                <a:gd name="connsiteY1" fmla="*/ 5223919 h 5282024"/>
                <a:gd name="connsiteX2" fmla="*/ 3778190 w 4247676"/>
                <a:gd name="connsiteY2" fmla="*/ 5243104 h 5282024"/>
                <a:gd name="connsiteX3" fmla="*/ 3355852 w 4247676"/>
                <a:gd name="connsiteY3" fmla="*/ 2434876 h 5282024"/>
                <a:gd name="connsiteX4" fmla="*/ 3352995 w 4247676"/>
                <a:gd name="connsiteY4" fmla="*/ 2437638 h 5282024"/>
                <a:gd name="connsiteX5" fmla="*/ 3343374 w 4247676"/>
                <a:gd name="connsiteY5" fmla="*/ 2446973 h 5282024"/>
                <a:gd name="connsiteX6" fmla="*/ 3336993 w 4247676"/>
                <a:gd name="connsiteY6" fmla="*/ 2452974 h 5282024"/>
                <a:gd name="connsiteX7" fmla="*/ 3278128 w 4247676"/>
                <a:gd name="connsiteY7" fmla="*/ 2509933 h 5282024"/>
                <a:gd name="connsiteX8" fmla="*/ 3204024 w 4247676"/>
                <a:gd name="connsiteY8" fmla="*/ 2579371 h 5282024"/>
                <a:gd name="connsiteX9" fmla="*/ 3055815 w 4247676"/>
                <a:gd name="connsiteY9" fmla="*/ 2718150 h 5282024"/>
                <a:gd name="connsiteX10" fmla="*/ 2759397 w 4247676"/>
                <a:gd name="connsiteY10" fmla="*/ 2995708 h 5282024"/>
                <a:gd name="connsiteX11" fmla="*/ 2600329 w 4247676"/>
                <a:gd name="connsiteY11" fmla="*/ 3143822 h 5282024"/>
                <a:gd name="connsiteX12" fmla="*/ 2420497 w 4247676"/>
                <a:gd name="connsiteY12" fmla="*/ 3314224 h 5282024"/>
                <a:gd name="connsiteX13" fmla="*/ 2199327 w 4247676"/>
                <a:gd name="connsiteY13" fmla="*/ 3519679 h 5282024"/>
                <a:gd name="connsiteX14" fmla="*/ 1775369 w 4247676"/>
                <a:gd name="connsiteY14" fmla="*/ 3663220 h 5282024"/>
                <a:gd name="connsiteX15" fmla="*/ 1410466 w 4247676"/>
                <a:gd name="connsiteY15" fmla="*/ 3654362 h 5282024"/>
                <a:gd name="connsiteX16" fmla="*/ 1125478 w 4247676"/>
                <a:gd name="connsiteY16" fmla="*/ 3558350 h 5282024"/>
                <a:gd name="connsiteX17" fmla="*/ 689995 w 4247676"/>
                <a:gd name="connsiteY17" fmla="*/ 3271171 h 5282024"/>
                <a:gd name="connsiteX18" fmla="*/ 543215 w 4247676"/>
                <a:gd name="connsiteY18" fmla="*/ 3154966 h 5282024"/>
                <a:gd name="connsiteX19" fmla="*/ 264037 w 4247676"/>
                <a:gd name="connsiteY19" fmla="*/ 2915508 h 5282024"/>
                <a:gd name="connsiteX20" fmla="*/ 98492 w 4247676"/>
                <a:gd name="connsiteY20" fmla="*/ 2739200 h 5282024"/>
                <a:gd name="connsiteX21" fmla="*/ 6671 w 4247676"/>
                <a:gd name="connsiteY21" fmla="*/ 2594420 h 5282024"/>
                <a:gd name="connsiteX22" fmla="*/ 21435 w 4247676"/>
                <a:gd name="connsiteY22" fmla="*/ 2434209 h 5282024"/>
                <a:gd name="connsiteX23" fmla="*/ 110399 w 4247676"/>
                <a:gd name="connsiteY23" fmla="*/ 2383155 h 5282024"/>
                <a:gd name="connsiteX24" fmla="*/ 141641 w 4247676"/>
                <a:gd name="connsiteY24" fmla="*/ 2396014 h 5282024"/>
                <a:gd name="connsiteX25" fmla="*/ 321663 w 4247676"/>
                <a:gd name="connsiteY25" fmla="*/ 2842737 h 5282024"/>
                <a:gd name="connsiteX26" fmla="*/ 554740 w 4247676"/>
                <a:gd name="connsiteY26" fmla="*/ 2943416 h 5282024"/>
                <a:gd name="connsiteX27" fmla="*/ 756194 w 4247676"/>
                <a:gd name="connsiteY27" fmla="*/ 2764822 h 5282024"/>
                <a:gd name="connsiteX28" fmla="*/ 1066137 w 4247676"/>
                <a:gd name="connsiteY28" fmla="*/ 2177416 h 5282024"/>
                <a:gd name="connsiteX29" fmla="*/ 1072805 w 4247676"/>
                <a:gd name="connsiteY29" fmla="*/ 1920621 h 5282024"/>
                <a:gd name="connsiteX30" fmla="*/ 1053279 w 4247676"/>
                <a:gd name="connsiteY30" fmla="*/ 1910334 h 5282024"/>
                <a:gd name="connsiteX31" fmla="*/ 1040134 w 4247676"/>
                <a:gd name="connsiteY31" fmla="*/ 1910620 h 5282024"/>
                <a:gd name="connsiteX32" fmla="*/ 1038801 w 4247676"/>
                <a:gd name="connsiteY32" fmla="*/ 1852137 h 5282024"/>
                <a:gd name="connsiteX33" fmla="*/ 1119954 w 4247676"/>
                <a:gd name="connsiteY33" fmla="*/ 1911477 h 5282024"/>
                <a:gd name="connsiteX34" fmla="*/ 1206060 w 4247676"/>
                <a:gd name="connsiteY34" fmla="*/ 1985677 h 5282024"/>
                <a:gd name="connsiteX35" fmla="*/ 1500572 w 4247676"/>
                <a:gd name="connsiteY35" fmla="*/ 2152841 h 5282024"/>
                <a:gd name="connsiteX36" fmla="*/ 1670213 w 4247676"/>
                <a:gd name="connsiteY36" fmla="*/ 2117503 h 5282024"/>
                <a:gd name="connsiteX37" fmla="*/ 1820232 w 4247676"/>
                <a:gd name="connsiteY37" fmla="*/ 2017872 h 5282024"/>
                <a:gd name="connsiteX38" fmla="*/ 1901956 w 4247676"/>
                <a:gd name="connsiteY38" fmla="*/ 1954340 h 5282024"/>
                <a:gd name="connsiteX39" fmla="*/ 2162941 w 4247676"/>
                <a:gd name="connsiteY39" fmla="*/ 1727740 h 5282024"/>
                <a:gd name="connsiteX40" fmla="*/ 2425260 w 4247676"/>
                <a:gd name="connsiteY40" fmla="*/ 1466279 h 5282024"/>
                <a:gd name="connsiteX41" fmla="*/ 2620903 w 4247676"/>
                <a:gd name="connsiteY41" fmla="*/ 1245108 h 5282024"/>
                <a:gd name="connsiteX42" fmla="*/ 2795877 w 4247676"/>
                <a:gd name="connsiteY42" fmla="*/ 1028415 h 5282024"/>
                <a:gd name="connsiteX43" fmla="*/ 2963327 w 4247676"/>
                <a:gd name="connsiteY43" fmla="*/ 733521 h 5282024"/>
                <a:gd name="connsiteX44" fmla="*/ 3094867 w 4247676"/>
                <a:gd name="connsiteY44" fmla="*/ 320993 h 5282024"/>
                <a:gd name="connsiteX45" fmla="*/ 3097534 w 4247676"/>
                <a:gd name="connsiteY45" fmla="*/ 307563 h 5282024"/>
                <a:gd name="connsiteX46" fmla="*/ 3103820 w 4247676"/>
                <a:gd name="connsiteY46" fmla="*/ 264795 h 5282024"/>
                <a:gd name="connsiteX47" fmla="*/ 3111250 w 4247676"/>
                <a:gd name="connsiteY47" fmla="*/ 258795 h 5282024"/>
                <a:gd name="connsiteX48" fmla="*/ 3738376 w 4247676"/>
                <a:gd name="connsiteY48" fmla="*/ 0 h 5282024"/>
                <a:gd name="connsiteX0" fmla="*/ 4093754 w 4247676"/>
                <a:gd name="connsiteY0" fmla="*/ 4444270 h 5243104"/>
                <a:gd name="connsiteX1" fmla="*/ 4238752 w 4247676"/>
                <a:gd name="connsiteY1" fmla="*/ 5223919 h 5243104"/>
                <a:gd name="connsiteX2" fmla="*/ 3778190 w 4247676"/>
                <a:gd name="connsiteY2" fmla="*/ 5243104 h 5243104"/>
                <a:gd name="connsiteX3" fmla="*/ 3355852 w 4247676"/>
                <a:gd name="connsiteY3" fmla="*/ 2434876 h 5243104"/>
                <a:gd name="connsiteX4" fmla="*/ 3352995 w 4247676"/>
                <a:gd name="connsiteY4" fmla="*/ 2437638 h 5243104"/>
                <a:gd name="connsiteX5" fmla="*/ 3343374 w 4247676"/>
                <a:gd name="connsiteY5" fmla="*/ 2446973 h 5243104"/>
                <a:gd name="connsiteX6" fmla="*/ 3336993 w 4247676"/>
                <a:gd name="connsiteY6" fmla="*/ 2452974 h 5243104"/>
                <a:gd name="connsiteX7" fmla="*/ 3278128 w 4247676"/>
                <a:gd name="connsiteY7" fmla="*/ 2509933 h 5243104"/>
                <a:gd name="connsiteX8" fmla="*/ 3204024 w 4247676"/>
                <a:gd name="connsiteY8" fmla="*/ 2579371 h 5243104"/>
                <a:gd name="connsiteX9" fmla="*/ 3055815 w 4247676"/>
                <a:gd name="connsiteY9" fmla="*/ 2718150 h 5243104"/>
                <a:gd name="connsiteX10" fmla="*/ 2759397 w 4247676"/>
                <a:gd name="connsiteY10" fmla="*/ 2995708 h 5243104"/>
                <a:gd name="connsiteX11" fmla="*/ 2600329 w 4247676"/>
                <a:gd name="connsiteY11" fmla="*/ 3143822 h 5243104"/>
                <a:gd name="connsiteX12" fmla="*/ 2420497 w 4247676"/>
                <a:gd name="connsiteY12" fmla="*/ 3314224 h 5243104"/>
                <a:gd name="connsiteX13" fmla="*/ 2199327 w 4247676"/>
                <a:gd name="connsiteY13" fmla="*/ 3519679 h 5243104"/>
                <a:gd name="connsiteX14" fmla="*/ 1775369 w 4247676"/>
                <a:gd name="connsiteY14" fmla="*/ 3663220 h 5243104"/>
                <a:gd name="connsiteX15" fmla="*/ 1410466 w 4247676"/>
                <a:gd name="connsiteY15" fmla="*/ 3654362 h 5243104"/>
                <a:gd name="connsiteX16" fmla="*/ 1125478 w 4247676"/>
                <a:gd name="connsiteY16" fmla="*/ 3558350 h 5243104"/>
                <a:gd name="connsiteX17" fmla="*/ 689995 w 4247676"/>
                <a:gd name="connsiteY17" fmla="*/ 3271171 h 5243104"/>
                <a:gd name="connsiteX18" fmla="*/ 543215 w 4247676"/>
                <a:gd name="connsiteY18" fmla="*/ 3154966 h 5243104"/>
                <a:gd name="connsiteX19" fmla="*/ 264037 w 4247676"/>
                <a:gd name="connsiteY19" fmla="*/ 2915508 h 5243104"/>
                <a:gd name="connsiteX20" fmla="*/ 98492 w 4247676"/>
                <a:gd name="connsiteY20" fmla="*/ 2739200 h 5243104"/>
                <a:gd name="connsiteX21" fmla="*/ 6671 w 4247676"/>
                <a:gd name="connsiteY21" fmla="*/ 2594420 h 5243104"/>
                <a:gd name="connsiteX22" fmla="*/ 21435 w 4247676"/>
                <a:gd name="connsiteY22" fmla="*/ 2434209 h 5243104"/>
                <a:gd name="connsiteX23" fmla="*/ 110399 w 4247676"/>
                <a:gd name="connsiteY23" fmla="*/ 2383155 h 5243104"/>
                <a:gd name="connsiteX24" fmla="*/ 141641 w 4247676"/>
                <a:gd name="connsiteY24" fmla="*/ 2396014 h 5243104"/>
                <a:gd name="connsiteX25" fmla="*/ 321663 w 4247676"/>
                <a:gd name="connsiteY25" fmla="*/ 2842737 h 5243104"/>
                <a:gd name="connsiteX26" fmla="*/ 554740 w 4247676"/>
                <a:gd name="connsiteY26" fmla="*/ 2943416 h 5243104"/>
                <a:gd name="connsiteX27" fmla="*/ 756194 w 4247676"/>
                <a:gd name="connsiteY27" fmla="*/ 2764822 h 5243104"/>
                <a:gd name="connsiteX28" fmla="*/ 1066137 w 4247676"/>
                <a:gd name="connsiteY28" fmla="*/ 2177416 h 5243104"/>
                <a:gd name="connsiteX29" fmla="*/ 1072805 w 4247676"/>
                <a:gd name="connsiteY29" fmla="*/ 1920621 h 5243104"/>
                <a:gd name="connsiteX30" fmla="*/ 1053279 w 4247676"/>
                <a:gd name="connsiteY30" fmla="*/ 1910334 h 5243104"/>
                <a:gd name="connsiteX31" fmla="*/ 1040134 w 4247676"/>
                <a:gd name="connsiteY31" fmla="*/ 1910620 h 5243104"/>
                <a:gd name="connsiteX32" fmla="*/ 1038801 w 4247676"/>
                <a:gd name="connsiteY32" fmla="*/ 1852137 h 5243104"/>
                <a:gd name="connsiteX33" fmla="*/ 1119954 w 4247676"/>
                <a:gd name="connsiteY33" fmla="*/ 1911477 h 5243104"/>
                <a:gd name="connsiteX34" fmla="*/ 1206060 w 4247676"/>
                <a:gd name="connsiteY34" fmla="*/ 1985677 h 5243104"/>
                <a:gd name="connsiteX35" fmla="*/ 1500572 w 4247676"/>
                <a:gd name="connsiteY35" fmla="*/ 2152841 h 5243104"/>
                <a:gd name="connsiteX36" fmla="*/ 1670213 w 4247676"/>
                <a:gd name="connsiteY36" fmla="*/ 2117503 h 5243104"/>
                <a:gd name="connsiteX37" fmla="*/ 1820232 w 4247676"/>
                <a:gd name="connsiteY37" fmla="*/ 2017872 h 5243104"/>
                <a:gd name="connsiteX38" fmla="*/ 1901956 w 4247676"/>
                <a:gd name="connsiteY38" fmla="*/ 1954340 h 5243104"/>
                <a:gd name="connsiteX39" fmla="*/ 2162941 w 4247676"/>
                <a:gd name="connsiteY39" fmla="*/ 1727740 h 5243104"/>
                <a:gd name="connsiteX40" fmla="*/ 2425260 w 4247676"/>
                <a:gd name="connsiteY40" fmla="*/ 1466279 h 5243104"/>
                <a:gd name="connsiteX41" fmla="*/ 2620903 w 4247676"/>
                <a:gd name="connsiteY41" fmla="*/ 1245108 h 5243104"/>
                <a:gd name="connsiteX42" fmla="*/ 2795877 w 4247676"/>
                <a:gd name="connsiteY42" fmla="*/ 1028415 h 5243104"/>
                <a:gd name="connsiteX43" fmla="*/ 2963327 w 4247676"/>
                <a:gd name="connsiteY43" fmla="*/ 733521 h 5243104"/>
                <a:gd name="connsiteX44" fmla="*/ 3094867 w 4247676"/>
                <a:gd name="connsiteY44" fmla="*/ 320993 h 5243104"/>
                <a:gd name="connsiteX45" fmla="*/ 3097534 w 4247676"/>
                <a:gd name="connsiteY45" fmla="*/ 307563 h 5243104"/>
                <a:gd name="connsiteX46" fmla="*/ 3103820 w 4247676"/>
                <a:gd name="connsiteY46" fmla="*/ 264795 h 5243104"/>
                <a:gd name="connsiteX47" fmla="*/ 3111250 w 4247676"/>
                <a:gd name="connsiteY47" fmla="*/ 258795 h 5243104"/>
                <a:gd name="connsiteX48" fmla="*/ 3738376 w 4247676"/>
                <a:gd name="connsiteY48" fmla="*/ 0 h 5243104"/>
                <a:gd name="connsiteX0" fmla="*/ 4238752 w 4238752"/>
                <a:gd name="connsiteY0" fmla="*/ 5223919 h 5243104"/>
                <a:gd name="connsiteX1" fmla="*/ 3778190 w 4238752"/>
                <a:gd name="connsiteY1" fmla="*/ 5243104 h 5243104"/>
                <a:gd name="connsiteX2" fmla="*/ 3355852 w 4238752"/>
                <a:gd name="connsiteY2" fmla="*/ 2434876 h 5243104"/>
                <a:gd name="connsiteX3" fmla="*/ 3352995 w 4238752"/>
                <a:gd name="connsiteY3" fmla="*/ 2437638 h 5243104"/>
                <a:gd name="connsiteX4" fmla="*/ 3343374 w 4238752"/>
                <a:gd name="connsiteY4" fmla="*/ 2446973 h 5243104"/>
                <a:gd name="connsiteX5" fmla="*/ 3336993 w 4238752"/>
                <a:gd name="connsiteY5" fmla="*/ 2452974 h 5243104"/>
                <a:gd name="connsiteX6" fmla="*/ 3278128 w 4238752"/>
                <a:gd name="connsiteY6" fmla="*/ 2509933 h 5243104"/>
                <a:gd name="connsiteX7" fmla="*/ 3204024 w 4238752"/>
                <a:gd name="connsiteY7" fmla="*/ 2579371 h 5243104"/>
                <a:gd name="connsiteX8" fmla="*/ 3055815 w 4238752"/>
                <a:gd name="connsiteY8" fmla="*/ 2718150 h 5243104"/>
                <a:gd name="connsiteX9" fmla="*/ 2759397 w 4238752"/>
                <a:gd name="connsiteY9" fmla="*/ 2995708 h 5243104"/>
                <a:gd name="connsiteX10" fmla="*/ 2600329 w 4238752"/>
                <a:gd name="connsiteY10" fmla="*/ 3143822 h 5243104"/>
                <a:gd name="connsiteX11" fmla="*/ 2420497 w 4238752"/>
                <a:gd name="connsiteY11" fmla="*/ 3314224 h 5243104"/>
                <a:gd name="connsiteX12" fmla="*/ 2199327 w 4238752"/>
                <a:gd name="connsiteY12" fmla="*/ 3519679 h 5243104"/>
                <a:gd name="connsiteX13" fmla="*/ 1775369 w 4238752"/>
                <a:gd name="connsiteY13" fmla="*/ 3663220 h 5243104"/>
                <a:gd name="connsiteX14" fmla="*/ 1410466 w 4238752"/>
                <a:gd name="connsiteY14" fmla="*/ 3654362 h 5243104"/>
                <a:gd name="connsiteX15" fmla="*/ 1125478 w 4238752"/>
                <a:gd name="connsiteY15" fmla="*/ 3558350 h 5243104"/>
                <a:gd name="connsiteX16" fmla="*/ 689995 w 4238752"/>
                <a:gd name="connsiteY16" fmla="*/ 3271171 h 5243104"/>
                <a:gd name="connsiteX17" fmla="*/ 543215 w 4238752"/>
                <a:gd name="connsiteY17" fmla="*/ 3154966 h 5243104"/>
                <a:gd name="connsiteX18" fmla="*/ 264037 w 4238752"/>
                <a:gd name="connsiteY18" fmla="*/ 2915508 h 5243104"/>
                <a:gd name="connsiteX19" fmla="*/ 98492 w 4238752"/>
                <a:gd name="connsiteY19" fmla="*/ 2739200 h 5243104"/>
                <a:gd name="connsiteX20" fmla="*/ 6671 w 4238752"/>
                <a:gd name="connsiteY20" fmla="*/ 2594420 h 5243104"/>
                <a:gd name="connsiteX21" fmla="*/ 21435 w 4238752"/>
                <a:gd name="connsiteY21" fmla="*/ 2434209 h 5243104"/>
                <a:gd name="connsiteX22" fmla="*/ 110399 w 4238752"/>
                <a:gd name="connsiteY22" fmla="*/ 2383155 h 5243104"/>
                <a:gd name="connsiteX23" fmla="*/ 141641 w 4238752"/>
                <a:gd name="connsiteY23" fmla="*/ 2396014 h 5243104"/>
                <a:gd name="connsiteX24" fmla="*/ 321663 w 4238752"/>
                <a:gd name="connsiteY24" fmla="*/ 2842737 h 5243104"/>
                <a:gd name="connsiteX25" fmla="*/ 554740 w 4238752"/>
                <a:gd name="connsiteY25" fmla="*/ 2943416 h 5243104"/>
                <a:gd name="connsiteX26" fmla="*/ 756194 w 4238752"/>
                <a:gd name="connsiteY26" fmla="*/ 2764822 h 5243104"/>
                <a:gd name="connsiteX27" fmla="*/ 1066137 w 4238752"/>
                <a:gd name="connsiteY27" fmla="*/ 2177416 h 5243104"/>
                <a:gd name="connsiteX28" fmla="*/ 1072805 w 4238752"/>
                <a:gd name="connsiteY28" fmla="*/ 1920621 h 5243104"/>
                <a:gd name="connsiteX29" fmla="*/ 1053279 w 4238752"/>
                <a:gd name="connsiteY29" fmla="*/ 1910334 h 5243104"/>
                <a:gd name="connsiteX30" fmla="*/ 1040134 w 4238752"/>
                <a:gd name="connsiteY30" fmla="*/ 1910620 h 5243104"/>
                <a:gd name="connsiteX31" fmla="*/ 1038801 w 4238752"/>
                <a:gd name="connsiteY31" fmla="*/ 1852137 h 5243104"/>
                <a:gd name="connsiteX32" fmla="*/ 1119954 w 4238752"/>
                <a:gd name="connsiteY32" fmla="*/ 1911477 h 5243104"/>
                <a:gd name="connsiteX33" fmla="*/ 1206060 w 4238752"/>
                <a:gd name="connsiteY33" fmla="*/ 1985677 h 5243104"/>
                <a:gd name="connsiteX34" fmla="*/ 1500572 w 4238752"/>
                <a:gd name="connsiteY34" fmla="*/ 2152841 h 5243104"/>
                <a:gd name="connsiteX35" fmla="*/ 1670213 w 4238752"/>
                <a:gd name="connsiteY35" fmla="*/ 2117503 h 5243104"/>
                <a:gd name="connsiteX36" fmla="*/ 1820232 w 4238752"/>
                <a:gd name="connsiteY36" fmla="*/ 2017872 h 5243104"/>
                <a:gd name="connsiteX37" fmla="*/ 1901956 w 4238752"/>
                <a:gd name="connsiteY37" fmla="*/ 1954340 h 5243104"/>
                <a:gd name="connsiteX38" fmla="*/ 2162941 w 4238752"/>
                <a:gd name="connsiteY38" fmla="*/ 1727740 h 5243104"/>
                <a:gd name="connsiteX39" fmla="*/ 2425260 w 4238752"/>
                <a:gd name="connsiteY39" fmla="*/ 1466279 h 5243104"/>
                <a:gd name="connsiteX40" fmla="*/ 2620903 w 4238752"/>
                <a:gd name="connsiteY40" fmla="*/ 1245108 h 5243104"/>
                <a:gd name="connsiteX41" fmla="*/ 2795877 w 4238752"/>
                <a:gd name="connsiteY41" fmla="*/ 1028415 h 5243104"/>
                <a:gd name="connsiteX42" fmla="*/ 2963327 w 4238752"/>
                <a:gd name="connsiteY42" fmla="*/ 733521 h 5243104"/>
                <a:gd name="connsiteX43" fmla="*/ 3094867 w 4238752"/>
                <a:gd name="connsiteY43" fmla="*/ 320993 h 5243104"/>
                <a:gd name="connsiteX44" fmla="*/ 3097534 w 4238752"/>
                <a:gd name="connsiteY44" fmla="*/ 307563 h 5243104"/>
                <a:gd name="connsiteX45" fmla="*/ 3103820 w 4238752"/>
                <a:gd name="connsiteY45" fmla="*/ 264795 h 5243104"/>
                <a:gd name="connsiteX46" fmla="*/ 3111250 w 4238752"/>
                <a:gd name="connsiteY46" fmla="*/ 258795 h 5243104"/>
                <a:gd name="connsiteX47" fmla="*/ 3738376 w 4238752"/>
                <a:gd name="connsiteY47" fmla="*/ 0 h 5243104"/>
                <a:gd name="connsiteX0" fmla="*/ 4238752 w 4269599"/>
                <a:gd name="connsiteY0" fmla="*/ 5502593 h 5521778"/>
                <a:gd name="connsiteX1" fmla="*/ 3778190 w 4269599"/>
                <a:gd name="connsiteY1" fmla="*/ 5521778 h 5521778"/>
                <a:gd name="connsiteX2" fmla="*/ 3355852 w 4269599"/>
                <a:gd name="connsiteY2" fmla="*/ 2713550 h 5521778"/>
                <a:gd name="connsiteX3" fmla="*/ 3352995 w 4269599"/>
                <a:gd name="connsiteY3" fmla="*/ 2716312 h 5521778"/>
                <a:gd name="connsiteX4" fmla="*/ 3343374 w 4269599"/>
                <a:gd name="connsiteY4" fmla="*/ 2725647 h 5521778"/>
                <a:gd name="connsiteX5" fmla="*/ 3336993 w 4269599"/>
                <a:gd name="connsiteY5" fmla="*/ 2731648 h 5521778"/>
                <a:gd name="connsiteX6" fmla="*/ 3278128 w 4269599"/>
                <a:gd name="connsiteY6" fmla="*/ 2788607 h 5521778"/>
                <a:gd name="connsiteX7" fmla="*/ 3204024 w 4269599"/>
                <a:gd name="connsiteY7" fmla="*/ 2858045 h 5521778"/>
                <a:gd name="connsiteX8" fmla="*/ 3055815 w 4269599"/>
                <a:gd name="connsiteY8" fmla="*/ 2996824 h 5521778"/>
                <a:gd name="connsiteX9" fmla="*/ 2759397 w 4269599"/>
                <a:gd name="connsiteY9" fmla="*/ 3274382 h 5521778"/>
                <a:gd name="connsiteX10" fmla="*/ 2600329 w 4269599"/>
                <a:gd name="connsiteY10" fmla="*/ 3422496 h 5521778"/>
                <a:gd name="connsiteX11" fmla="*/ 2420497 w 4269599"/>
                <a:gd name="connsiteY11" fmla="*/ 3592898 h 5521778"/>
                <a:gd name="connsiteX12" fmla="*/ 2199327 w 4269599"/>
                <a:gd name="connsiteY12" fmla="*/ 3798353 h 5521778"/>
                <a:gd name="connsiteX13" fmla="*/ 1775369 w 4269599"/>
                <a:gd name="connsiteY13" fmla="*/ 3941894 h 5521778"/>
                <a:gd name="connsiteX14" fmla="*/ 1410466 w 4269599"/>
                <a:gd name="connsiteY14" fmla="*/ 3933036 h 5521778"/>
                <a:gd name="connsiteX15" fmla="*/ 1125478 w 4269599"/>
                <a:gd name="connsiteY15" fmla="*/ 3837024 h 5521778"/>
                <a:gd name="connsiteX16" fmla="*/ 689995 w 4269599"/>
                <a:gd name="connsiteY16" fmla="*/ 3549845 h 5521778"/>
                <a:gd name="connsiteX17" fmla="*/ 543215 w 4269599"/>
                <a:gd name="connsiteY17" fmla="*/ 3433640 h 5521778"/>
                <a:gd name="connsiteX18" fmla="*/ 264037 w 4269599"/>
                <a:gd name="connsiteY18" fmla="*/ 3194182 h 5521778"/>
                <a:gd name="connsiteX19" fmla="*/ 98492 w 4269599"/>
                <a:gd name="connsiteY19" fmla="*/ 3017874 h 5521778"/>
                <a:gd name="connsiteX20" fmla="*/ 6671 w 4269599"/>
                <a:gd name="connsiteY20" fmla="*/ 2873094 h 5521778"/>
                <a:gd name="connsiteX21" fmla="*/ 21435 w 4269599"/>
                <a:gd name="connsiteY21" fmla="*/ 2712883 h 5521778"/>
                <a:gd name="connsiteX22" fmla="*/ 110399 w 4269599"/>
                <a:gd name="connsiteY22" fmla="*/ 2661829 h 5521778"/>
                <a:gd name="connsiteX23" fmla="*/ 141641 w 4269599"/>
                <a:gd name="connsiteY23" fmla="*/ 2674688 h 5521778"/>
                <a:gd name="connsiteX24" fmla="*/ 321663 w 4269599"/>
                <a:gd name="connsiteY24" fmla="*/ 3121411 h 5521778"/>
                <a:gd name="connsiteX25" fmla="*/ 554740 w 4269599"/>
                <a:gd name="connsiteY25" fmla="*/ 3222090 h 5521778"/>
                <a:gd name="connsiteX26" fmla="*/ 756194 w 4269599"/>
                <a:gd name="connsiteY26" fmla="*/ 3043496 h 5521778"/>
                <a:gd name="connsiteX27" fmla="*/ 1066137 w 4269599"/>
                <a:gd name="connsiteY27" fmla="*/ 2456090 h 5521778"/>
                <a:gd name="connsiteX28" fmla="*/ 1072805 w 4269599"/>
                <a:gd name="connsiteY28" fmla="*/ 2199295 h 5521778"/>
                <a:gd name="connsiteX29" fmla="*/ 1053279 w 4269599"/>
                <a:gd name="connsiteY29" fmla="*/ 2189008 h 5521778"/>
                <a:gd name="connsiteX30" fmla="*/ 1040134 w 4269599"/>
                <a:gd name="connsiteY30" fmla="*/ 2189294 h 5521778"/>
                <a:gd name="connsiteX31" fmla="*/ 1038801 w 4269599"/>
                <a:gd name="connsiteY31" fmla="*/ 2130811 h 5521778"/>
                <a:gd name="connsiteX32" fmla="*/ 1119954 w 4269599"/>
                <a:gd name="connsiteY32" fmla="*/ 2190151 h 5521778"/>
                <a:gd name="connsiteX33" fmla="*/ 1206060 w 4269599"/>
                <a:gd name="connsiteY33" fmla="*/ 2264351 h 5521778"/>
                <a:gd name="connsiteX34" fmla="*/ 1500572 w 4269599"/>
                <a:gd name="connsiteY34" fmla="*/ 2431515 h 5521778"/>
                <a:gd name="connsiteX35" fmla="*/ 1670213 w 4269599"/>
                <a:gd name="connsiteY35" fmla="*/ 2396177 h 5521778"/>
                <a:gd name="connsiteX36" fmla="*/ 1820232 w 4269599"/>
                <a:gd name="connsiteY36" fmla="*/ 2296546 h 5521778"/>
                <a:gd name="connsiteX37" fmla="*/ 1901956 w 4269599"/>
                <a:gd name="connsiteY37" fmla="*/ 2233014 h 5521778"/>
                <a:gd name="connsiteX38" fmla="*/ 2162941 w 4269599"/>
                <a:gd name="connsiteY38" fmla="*/ 2006414 h 5521778"/>
                <a:gd name="connsiteX39" fmla="*/ 2425260 w 4269599"/>
                <a:gd name="connsiteY39" fmla="*/ 1744953 h 5521778"/>
                <a:gd name="connsiteX40" fmla="*/ 2620903 w 4269599"/>
                <a:gd name="connsiteY40" fmla="*/ 1523782 h 5521778"/>
                <a:gd name="connsiteX41" fmla="*/ 2795877 w 4269599"/>
                <a:gd name="connsiteY41" fmla="*/ 1307089 h 5521778"/>
                <a:gd name="connsiteX42" fmla="*/ 2963327 w 4269599"/>
                <a:gd name="connsiteY42" fmla="*/ 1012195 h 5521778"/>
                <a:gd name="connsiteX43" fmla="*/ 3094867 w 4269599"/>
                <a:gd name="connsiteY43" fmla="*/ 599667 h 5521778"/>
                <a:gd name="connsiteX44" fmla="*/ 3097534 w 4269599"/>
                <a:gd name="connsiteY44" fmla="*/ 586237 h 5521778"/>
                <a:gd name="connsiteX45" fmla="*/ 3103820 w 4269599"/>
                <a:gd name="connsiteY45" fmla="*/ 543469 h 5521778"/>
                <a:gd name="connsiteX46" fmla="*/ 3111250 w 4269599"/>
                <a:gd name="connsiteY46" fmla="*/ 537469 h 5521778"/>
                <a:gd name="connsiteX47" fmla="*/ 4269599 w 4269599"/>
                <a:gd name="connsiteY47" fmla="*/ 0 h 5521778"/>
                <a:gd name="connsiteX0" fmla="*/ 4291003 w 4291003"/>
                <a:gd name="connsiteY0" fmla="*/ 5650639 h 5652216"/>
                <a:gd name="connsiteX1" fmla="*/ 3778190 w 4291003"/>
                <a:gd name="connsiteY1" fmla="*/ 5521778 h 5652216"/>
                <a:gd name="connsiteX2" fmla="*/ 3355852 w 4291003"/>
                <a:gd name="connsiteY2" fmla="*/ 2713550 h 5652216"/>
                <a:gd name="connsiteX3" fmla="*/ 3352995 w 4291003"/>
                <a:gd name="connsiteY3" fmla="*/ 2716312 h 5652216"/>
                <a:gd name="connsiteX4" fmla="*/ 3343374 w 4291003"/>
                <a:gd name="connsiteY4" fmla="*/ 2725647 h 5652216"/>
                <a:gd name="connsiteX5" fmla="*/ 3336993 w 4291003"/>
                <a:gd name="connsiteY5" fmla="*/ 2731648 h 5652216"/>
                <a:gd name="connsiteX6" fmla="*/ 3278128 w 4291003"/>
                <a:gd name="connsiteY6" fmla="*/ 2788607 h 5652216"/>
                <a:gd name="connsiteX7" fmla="*/ 3204024 w 4291003"/>
                <a:gd name="connsiteY7" fmla="*/ 2858045 h 5652216"/>
                <a:gd name="connsiteX8" fmla="*/ 3055815 w 4291003"/>
                <a:gd name="connsiteY8" fmla="*/ 2996824 h 5652216"/>
                <a:gd name="connsiteX9" fmla="*/ 2759397 w 4291003"/>
                <a:gd name="connsiteY9" fmla="*/ 3274382 h 5652216"/>
                <a:gd name="connsiteX10" fmla="*/ 2600329 w 4291003"/>
                <a:gd name="connsiteY10" fmla="*/ 3422496 h 5652216"/>
                <a:gd name="connsiteX11" fmla="*/ 2420497 w 4291003"/>
                <a:gd name="connsiteY11" fmla="*/ 3592898 h 5652216"/>
                <a:gd name="connsiteX12" fmla="*/ 2199327 w 4291003"/>
                <a:gd name="connsiteY12" fmla="*/ 3798353 h 5652216"/>
                <a:gd name="connsiteX13" fmla="*/ 1775369 w 4291003"/>
                <a:gd name="connsiteY13" fmla="*/ 3941894 h 5652216"/>
                <a:gd name="connsiteX14" fmla="*/ 1410466 w 4291003"/>
                <a:gd name="connsiteY14" fmla="*/ 3933036 h 5652216"/>
                <a:gd name="connsiteX15" fmla="*/ 1125478 w 4291003"/>
                <a:gd name="connsiteY15" fmla="*/ 3837024 h 5652216"/>
                <a:gd name="connsiteX16" fmla="*/ 689995 w 4291003"/>
                <a:gd name="connsiteY16" fmla="*/ 3549845 h 5652216"/>
                <a:gd name="connsiteX17" fmla="*/ 543215 w 4291003"/>
                <a:gd name="connsiteY17" fmla="*/ 3433640 h 5652216"/>
                <a:gd name="connsiteX18" fmla="*/ 264037 w 4291003"/>
                <a:gd name="connsiteY18" fmla="*/ 3194182 h 5652216"/>
                <a:gd name="connsiteX19" fmla="*/ 98492 w 4291003"/>
                <a:gd name="connsiteY19" fmla="*/ 3017874 h 5652216"/>
                <a:gd name="connsiteX20" fmla="*/ 6671 w 4291003"/>
                <a:gd name="connsiteY20" fmla="*/ 2873094 h 5652216"/>
                <a:gd name="connsiteX21" fmla="*/ 21435 w 4291003"/>
                <a:gd name="connsiteY21" fmla="*/ 2712883 h 5652216"/>
                <a:gd name="connsiteX22" fmla="*/ 110399 w 4291003"/>
                <a:gd name="connsiteY22" fmla="*/ 2661829 h 5652216"/>
                <a:gd name="connsiteX23" fmla="*/ 141641 w 4291003"/>
                <a:gd name="connsiteY23" fmla="*/ 2674688 h 5652216"/>
                <a:gd name="connsiteX24" fmla="*/ 321663 w 4291003"/>
                <a:gd name="connsiteY24" fmla="*/ 3121411 h 5652216"/>
                <a:gd name="connsiteX25" fmla="*/ 554740 w 4291003"/>
                <a:gd name="connsiteY25" fmla="*/ 3222090 h 5652216"/>
                <a:gd name="connsiteX26" fmla="*/ 756194 w 4291003"/>
                <a:gd name="connsiteY26" fmla="*/ 3043496 h 5652216"/>
                <a:gd name="connsiteX27" fmla="*/ 1066137 w 4291003"/>
                <a:gd name="connsiteY27" fmla="*/ 2456090 h 5652216"/>
                <a:gd name="connsiteX28" fmla="*/ 1072805 w 4291003"/>
                <a:gd name="connsiteY28" fmla="*/ 2199295 h 5652216"/>
                <a:gd name="connsiteX29" fmla="*/ 1053279 w 4291003"/>
                <a:gd name="connsiteY29" fmla="*/ 2189008 h 5652216"/>
                <a:gd name="connsiteX30" fmla="*/ 1040134 w 4291003"/>
                <a:gd name="connsiteY30" fmla="*/ 2189294 h 5652216"/>
                <a:gd name="connsiteX31" fmla="*/ 1038801 w 4291003"/>
                <a:gd name="connsiteY31" fmla="*/ 2130811 h 5652216"/>
                <a:gd name="connsiteX32" fmla="*/ 1119954 w 4291003"/>
                <a:gd name="connsiteY32" fmla="*/ 2190151 h 5652216"/>
                <a:gd name="connsiteX33" fmla="*/ 1206060 w 4291003"/>
                <a:gd name="connsiteY33" fmla="*/ 2264351 h 5652216"/>
                <a:gd name="connsiteX34" fmla="*/ 1500572 w 4291003"/>
                <a:gd name="connsiteY34" fmla="*/ 2431515 h 5652216"/>
                <a:gd name="connsiteX35" fmla="*/ 1670213 w 4291003"/>
                <a:gd name="connsiteY35" fmla="*/ 2396177 h 5652216"/>
                <a:gd name="connsiteX36" fmla="*/ 1820232 w 4291003"/>
                <a:gd name="connsiteY36" fmla="*/ 2296546 h 5652216"/>
                <a:gd name="connsiteX37" fmla="*/ 1901956 w 4291003"/>
                <a:gd name="connsiteY37" fmla="*/ 2233014 h 5652216"/>
                <a:gd name="connsiteX38" fmla="*/ 2162941 w 4291003"/>
                <a:gd name="connsiteY38" fmla="*/ 2006414 h 5652216"/>
                <a:gd name="connsiteX39" fmla="*/ 2425260 w 4291003"/>
                <a:gd name="connsiteY39" fmla="*/ 1744953 h 5652216"/>
                <a:gd name="connsiteX40" fmla="*/ 2620903 w 4291003"/>
                <a:gd name="connsiteY40" fmla="*/ 1523782 h 5652216"/>
                <a:gd name="connsiteX41" fmla="*/ 2795877 w 4291003"/>
                <a:gd name="connsiteY41" fmla="*/ 1307089 h 5652216"/>
                <a:gd name="connsiteX42" fmla="*/ 2963327 w 4291003"/>
                <a:gd name="connsiteY42" fmla="*/ 1012195 h 5652216"/>
                <a:gd name="connsiteX43" fmla="*/ 3094867 w 4291003"/>
                <a:gd name="connsiteY43" fmla="*/ 599667 h 5652216"/>
                <a:gd name="connsiteX44" fmla="*/ 3097534 w 4291003"/>
                <a:gd name="connsiteY44" fmla="*/ 586237 h 5652216"/>
                <a:gd name="connsiteX45" fmla="*/ 3103820 w 4291003"/>
                <a:gd name="connsiteY45" fmla="*/ 543469 h 5652216"/>
                <a:gd name="connsiteX46" fmla="*/ 3111250 w 4291003"/>
                <a:gd name="connsiteY46" fmla="*/ 537469 h 5652216"/>
                <a:gd name="connsiteX47" fmla="*/ 4269599 w 4291003"/>
                <a:gd name="connsiteY47" fmla="*/ 0 h 5652216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336993 w 4282295"/>
                <a:gd name="connsiteY5" fmla="*/ 2731648 h 5521778"/>
                <a:gd name="connsiteX6" fmla="*/ 3278128 w 4282295"/>
                <a:gd name="connsiteY6" fmla="*/ 2788607 h 5521778"/>
                <a:gd name="connsiteX7" fmla="*/ 3204024 w 4282295"/>
                <a:gd name="connsiteY7" fmla="*/ 2858045 h 5521778"/>
                <a:gd name="connsiteX8" fmla="*/ 3055815 w 4282295"/>
                <a:gd name="connsiteY8" fmla="*/ 2996824 h 5521778"/>
                <a:gd name="connsiteX9" fmla="*/ 2759397 w 4282295"/>
                <a:gd name="connsiteY9" fmla="*/ 3274382 h 5521778"/>
                <a:gd name="connsiteX10" fmla="*/ 2600329 w 4282295"/>
                <a:gd name="connsiteY10" fmla="*/ 3422496 h 5521778"/>
                <a:gd name="connsiteX11" fmla="*/ 2420497 w 4282295"/>
                <a:gd name="connsiteY11" fmla="*/ 3592898 h 5521778"/>
                <a:gd name="connsiteX12" fmla="*/ 2199327 w 4282295"/>
                <a:gd name="connsiteY12" fmla="*/ 3798353 h 5521778"/>
                <a:gd name="connsiteX13" fmla="*/ 1775369 w 4282295"/>
                <a:gd name="connsiteY13" fmla="*/ 3941894 h 5521778"/>
                <a:gd name="connsiteX14" fmla="*/ 1410466 w 4282295"/>
                <a:gd name="connsiteY14" fmla="*/ 3933036 h 5521778"/>
                <a:gd name="connsiteX15" fmla="*/ 1125478 w 4282295"/>
                <a:gd name="connsiteY15" fmla="*/ 3837024 h 5521778"/>
                <a:gd name="connsiteX16" fmla="*/ 689995 w 4282295"/>
                <a:gd name="connsiteY16" fmla="*/ 3549845 h 5521778"/>
                <a:gd name="connsiteX17" fmla="*/ 543215 w 4282295"/>
                <a:gd name="connsiteY17" fmla="*/ 3433640 h 5521778"/>
                <a:gd name="connsiteX18" fmla="*/ 264037 w 4282295"/>
                <a:gd name="connsiteY18" fmla="*/ 3194182 h 5521778"/>
                <a:gd name="connsiteX19" fmla="*/ 98492 w 4282295"/>
                <a:gd name="connsiteY19" fmla="*/ 3017874 h 5521778"/>
                <a:gd name="connsiteX20" fmla="*/ 6671 w 4282295"/>
                <a:gd name="connsiteY20" fmla="*/ 2873094 h 5521778"/>
                <a:gd name="connsiteX21" fmla="*/ 21435 w 4282295"/>
                <a:gd name="connsiteY21" fmla="*/ 2712883 h 5521778"/>
                <a:gd name="connsiteX22" fmla="*/ 110399 w 4282295"/>
                <a:gd name="connsiteY22" fmla="*/ 2661829 h 5521778"/>
                <a:gd name="connsiteX23" fmla="*/ 141641 w 4282295"/>
                <a:gd name="connsiteY23" fmla="*/ 2674688 h 5521778"/>
                <a:gd name="connsiteX24" fmla="*/ 321663 w 4282295"/>
                <a:gd name="connsiteY24" fmla="*/ 3121411 h 5521778"/>
                <a:gd name="connsiteX25" fmla="*/ 554740 w 4282295"/>
                <a:gd name="connsiteY25" fmla="*/ 3222090 h 5521778"/>
                <a:gd name="connsiteX26" fmla="*/ 756194 w 4282295"/>
                <a:gd name="connsiteY26" fmla="*/ 3043496 h 5521778"/>
                <a:gd name="connsiteX27" fmla="*/ 1066137 w 4282295"/>
                <a:gd name="connsiteY27" fmla="*/ 2456090 h 5521778"/>
                <a:gd name="connsiteX28" fmla="*/ 1072805 w 4282295"/>
                <a:gd name="connsiteY28" fmla="*/ 2199295 h 5521778"/>
                <a:gd name="connsiteX29" fmla="*/ 1053279 w 4282295"/>
                <a:gd name="connsiteY29" fmla="*/ 2189008 h 5521778"/>
                <a:gd name="connsiteX30" fmla="*/ 1040134 w 4282295"/>
                <a:gd name="connsiteY30" fmla="*/ 2189294 h 5521778"/>
                <a:gd name="connsiteX31" fmla="*/ 1038801 w 4282295"/>
                <a:gd name="connsiteY31" fmla="*/ 2130811 h 5521778"/>
                <a:gd name="connsiteX32" fmla="*/ 1119954 w 4282295"/>
                <a:gd name="connsiteY32" fmla="*/ 2190151 h 5521778"/>
                <a:gd name="connsiteX33" fmla="*/ 1206060 w 4282295"/>
                <a:gd name="connsiteY33" fmla="*/ 2264351 h 5521778"/>
                <a:gd name="connsiteX34" fmla="*/ 1500572 w 4282295"/>
                <a:gd name="connsiteY34" fmla="*/ 2431515 h 5521778"/>
                <a:gd name="connsiteX35" fmla="*/ 1670213 w 4282295"/>
                <a:gd name="connsiteY35" fmla="*/ 2396177 h 5521778"/>
                <a:gd name="connsiteX36" fmla="*/ 1820232 w 4282295"/>
                <a:gd name="connsiteY36" fmla="*/ 2296546 h 5521778"/>
                <a:gd name="connsiteX37" fmla="*/ 1901956 w 4282295"/>
                <a:gd name="connsiteY37" fmla="*/ 2233014 h 5521778"/>
                <a:gd name="connsiteX38" fmla="*/ 2162941 w 4282295"/>
                <a:gd name="connsiteY38" fmla="*/ 2006414 h 5521778"/>
                <a:gd name="connsiteX39" fmla="*/ 2425260 w 4282295"/>
                <a:gd name="connsiteY39" fmla="*/ 1744953 h 5521778"/>
                <a:gd name="connsiteX40" fmla="*/ 2620903 w 4282295"/>
                <a:gd name="connsiteY40" fmla="*/ 1523782 h 5521778"/>
                <a:gd name="connsiteX41" fmla="*/ 2795877 w 4282295"/>
                <a:gd name="connsiteY41" fmla="*/ 1307089 h 5521778"/>
                <a:gd name="connsiteX42" fmla="*/ 2963327 w 4282295"/>
                <a:gd name="connsiteY42" fmla="*/ 1012195 h 5521778"/>
                <a:gd name="connsiteX43" fmla="*/ 3094867 w 4282295"/>
                <a:gd name="connsiteY43" fmla="*/ 599667 h 5521778"/>
                <a:gd name="connsiteX44" fmla="*/ 3097534 w 4282295"/>
                <a:gd name="connsiteY44" fmla="*/ 586237 h 5521778"/>
                <a:gd name="connsiteX45" fmla="*/ 3103820 w 4282295"/>
                <a:gd name="connsiteY45" fmla="*/ 543469 h 5521778"/>
                <a:gd name="connsiteX46" fmla="*/ 3111250 w 4282295"/>
                <a:gd name="connsiteY46" fmla="*/ 537469 h 5521778"/>
                <a:gd name="connsiteX47" fmla="*/ 4269599 w 4282295"/>
                <a:gd name="connsiteY4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343374 w 4282295"/>
                <a:gd name="connsiteY4" fmla="*/ 2725647 h 5521778"/>
                <a:gd name="connsiteX5" fmla="*/ 3278128 w 4282295"/>
                <a:gd name="connsiteY5" fmla="*/ 2788607 h 5521778"/>
                <a:gd name="connsiteX6" fmla="*/ 3204024 w 4282295"/>
                <a:gd name="connsiteY6" fmla="*/ 2858045 h 5521778"/>
                <a:gd name="connsiteX7" fmla="*/ 3055815 w 4282295"/>
                <a:gd name="connsiteY7" fmla="*/ 2996824 h 5521778"/>
                <a:gd name="connsiteX8" fmla="*/ 2759397 w 4282295"/>
                <a:gd name="connsiteY8" fmla="*/ 3274382 h 5521778"/>
                <a:gd name="connsiteX9" fmla="*/ 2600329 w 4282295"/>
                <a:gd name="connsiteY9" fmla="*/ 3422496 h 5521778"/>
                <a:gd name="connsiteX10" fmla="*/ 2420497 w 4282295"/>
                <a:gd name="connsiteY10" fmla="*/ 3592898 h 5521778"/>
                <a:gd name="connsiteX11" fmla="*/ 2199327 w 4282295"/>
                <a:gd name="connsiteY11" fmla="*/ 3798353 h 5521778"/>
                <a:gd name="connsiteX12" fmla="*/ 1775369 w 4282295"/>
                <a:gd name="connsiteY12" fmla="*/ 3941894 h 5521778"/>
                <a:gd name="connsiteX13" fmla="*/ 1410466 w 4282295"/>
                <a:gd name="connsiteY13" fmla="*/ 3933036 h 5521778"/>
                <a:gd name="connsiteX14" fmla="*/ 1125478 w 4282295"/>
                <a:gd name="connsiteY14" fmla="*/ 3837024 h 5521778"/>
                <a:gd name="connsiteX15" fmla="*/ 689995 w 4282295"/>
                <a:gd name="connsiteY15" fmla="*/ 3549845 h 5521778"/>
                <a:gd name="connsiteX16" fmla="*/ 543215 w 4282295"/>
                <a:gd name="connsiteY16" fmla="*/ 3433640 h 5521778"/>
                <a:gd name="connsiteX17" fmla="*/ 264037 w 4282295"/>
                <a:gd name="connsiteY17" fmla="*/ 3194182 h 5521778"/>
                <a:gd name="connsiteX18" fmla="*/ 98492 w 4282295"/>
                <a:gd name="connsiteY18" fmla="*/ 3017874 h 5521778"/>
                <a:gd name="connsiteX19" fmla="*/ 6671 w 4282295"/>
                <a:gd name="connsiteY19" fmla="*/ 2873094 h 5521778"/>
                <a:gd name="connsiteX20" fmla="*/ 21435 w 4282295"/>
                <a:gd name="connsiteY20" fmla="*/ 2712883 h 5521778"/>
                <a:gd name="connsiteX21" fmla="*/ 110399 w 4282295"/>
                <a:gd name="connsiteY21" fmla="*/ 2661829 h 5521778"/>
                <a:gd name="connsiteX22" fmla="*/ 141641 w 4282295"/>
                <a:gd name="connsiteY22" fmla="*/ 2674688 h 5521778"/>
                <a:gd name="connsiteX23" fmla="*/ 321663 w 4282295"/>
                <a:gd name="connsiteY23" fmla="*/ 3121411 h 5521778"/>
                <a:gd name="connsiteX24" fmla="*/ 554740 w 4282295"/>
                <a:gd name="connsiteY24" fmla="*/ 3222090 h 5521778"/>
                <a:gd name="connsiteX25" fmla="*/ 756194 w 4282295"/>
                <a:gd name="connsiteY25" fmla="*/ 3043496 h 5521778"/>
                <a:gd name="connsiteX26" fmla="*/ 1066137 w 4282295"/>
                <a:gd name="connsiteY26" fmla="*/ 2456090 h 5521778"/>
                <a:gd name="connsiteX27" fmla="*/ 1072805 w 4282295"/>
                <a:gd name="connsiteY27" fmla="*/ 2199295 h 5521778"/>
                <a:gd name="connsiteX28" fmla="*/ 1053279 w 4282295"/>
                <a:gd name="connsiteY28" fmla="*/ 2189008 h 5521778"/>
                <a:gd name="connsiteX29" fmla="*/ 1040134 w 4282295"/>
                <a:gd name="connsiteY29" fmla="*/ 2189294 h 5521778"/>
                <a:gd name="connsiteX30" fmla="*/ 1038801 w 4282295"/>
                <a:gd name="connsiteY30" fmla="*/ 2130811 h 5521778"/>
                <a:gd name="connsiteX31" fmla="*/ 1119954 w 4282295"/>
                <a:gd name="connsiteY31" fmla="*/ 2190151 h 5521778"/>
                <a:gd name="connsiteX32" fmla="*/ 1206060 w 4282295"/>
                <a:gd name="connsiteY32" fmla="*/ 2264351 h 5521778"/>
                <a:gd name="connsiteX33" fmla="*/ 1500572 w 4282295"/>
                <a:gd name="connsiteY33" fmla="*/ 2431515 h 5521778"/>
                <a:gd name="connsiteX34" fmla="*/ 1670213 w 4282295"/>
                <a:gd name="connsiteY34" fmla="*/ 2396177 h 5521778"/>
                <a:gd name="connsiteX35" fmla="*/ 1820232 w 4282295"/>
                <a:gd name="connsiteY35" fmla="*/ 2296546 h 5521778"/>
                <a:gd name="connsiteX36" fmla="*/ 1901956 w 4282295"/>
                <a:gd name="connsiteY36" fmla="*/ 2233014 h 5521778"/>
                <a:gd name="connsiteX37" fmla="*/ 2162941 w 4282295"/>
                <a:gd name="connsiteY37" fmla="*/ 2006414 h 5521778"/>
                <a:gd name="connsiteX38" fmla="*/ 2425260 w 4282295"/>
                <a:gd name="connsiteY38" fmla="*/ 1744953 h 5521778"/>
                <a:gd name="connsiteX39" fmla="*/ 2620903 w 4282295"/>
                <a:gd name="connsiteY39" fmla="*/ 1523782 h 5521778"/>
                <a:gd name="connsiteX40" fmla="*/ 2795877 w 4282295"/>
                <a:gd name="connsiteY40" fmla="*/ 1307089 h 5521778"/>
                <a:gd name="connsiteX41" fmla="*/ 2963327 w 4282295"/>
                <a:gd name="connsiteY41" fmla="*/ 1012195 h 5521778"/>
                <a:gd name="connsiteX42" fmla="*/ 3094867 w 4282295"/>
                <a:gd name="connsiteY42" fmla="*/ 599667 h 5521778"/>
                <a:gd name="connsiteX43" fmla="*/ 3097534 w 4282295"/>
                <a:gd name="connsiteY43" fmla="*/ 586237 h 5521778"/>
                <a:gd name="connsiteX44" fmla="*/ 3103820 w 4282295"/>
                <a:gd name="connsiteY44" fmla="*/ 543469 h 5521778"/>
                <a:gd name="connsiteX45" fmla="*/ 3111250 w 4282295"/>
                <a:gd name="connsiteY45" fmla="*/ 537469 h 5521778"/>
                <a:gd name="connsiteX46" fmla="*/ 4269599 w 4282295"/>
                <a:gd name="connsiteY46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352995 w 4282295"/>
                <a:gd name="connsiteY3" fmla="*/ 2716312 h 5521778"/>
                <a:gd name="connsiteX4" fmla="*/ 3278128 w 4282295"/>
                <a:gd name="connsiteY4" fmla="*/ 2788607 h 5521778"/>
                <a:gd name="connsiteX5" fmla="*/ 3204024 w 4282295"/>
                <a:gd name="connsiteY5" fmla="*/ 2858045 h 5521778"/>
                <a:gd name="connsiteX6" fmla="*/ 3055815 w 4282295"/>
                <a:gd name="connsiteY6" fmla="*/ 2996824 h 5521778"/>
                <a:gd name="connsiteX7" fmla="*/ 2759397 w 4282295"/>
                <a:gd name="connsiteY7" fmla="*/ 3274382 h 5521778"/>
                <a:gd name="connsiteX8" fmla="*/ 2600329 w 4282295"/>
                <a:gd name="connsiteY8" fmla="*/ 3422496 h 5521778"/>
                <a:gd name="connsiteX9" fmla="*/ 2420497 w 4282295"/>
                <a:gd name="connsiteY9" fmla="*/ 3592898 h 5521778"/>
                <a:gd name="connsiteX10" fmla="*/ 2199327 w 4282295"/>
                <a:gd name="connsiteY10" fmla="*/ 3798353 h 5521778"/>
                <a:gd name="connsiteX11" fmla="*/ 1775369 w 4282295"/>
                <a:gd name="connsiteY11" fmla="*/ 3941894 h 5521778"/>
                <a:gd name="connsiteX12" fmla="*/ 1410466 w 4282295"/>
                <a:gd name="connsiteY12" fmla="*/ 3933036 h 5521778"/>
                <a:gd name="connsiteX13" fmla="*/ 1125478 w 4282295"/>
                <a:gd name="connsiteY13" fmla="*/ 3837024 h 5521778"/>
                <a:gd name="connsiteX14" fmla="*/ 689995 w 4282295"/>
                <a:gd name="connsiteY14" fmla="*/ 3549845 h 5521778"/>
                <a:gd name="connsiteX15" fmla="*/ 543215 w 4282295"/>
                <a:gd name="connsiteY15" fmla="*/ 3433640 h 5521778"/>
                <a:gd name="connsiteX16" fmla="*/ 264037 w 4282295"/>
                <a:gd name="connsiteY16" fmla="*/ 3194182 h 5521778"/>
                <a:gd name="connsiteX17" fmla="*/ 98492 w 4282295"/>
                <a:gd name="connsiteY17" fmla="*/ 3017874 h 5521778"/>
                <a:gd name="connsiteX18" fmla="*/ 6671 w 4282295"/>
                <a:gd name="connsiteY18" fmla="*/ 2873094 h 5521778"/>
                <a:gd name="connsiteX19" fmla="*/ 21435 w 4282295"/>
                <a:gd name="connsiteY19" fmla="*/ 2712883 h 5521778"/>
                <a:gd name="connsiteX20" fmla="*/ 110399 w 4282295"/>
                <a:gd name="connsiteY20" fmla="*/ 2661829 h 5521778"/>
                <a:gd name="connsiteX21" fmla="*/ 141641 w 4282295"/>
                <a:gd name="connsiteY21" fmla="*/ 2674688 h 5521778"/>
                <a:gd name="connsiteX22" fmla="*/ 321663 w 4282295"/>
                <a:gd name="connsiteY22" fmla="*/ 3121411 h 5521778"/>
                <a:gd name="connsiteX23" fmla="*/ 554740 w 4282295"/>
                <a:gd name="connsiteY23" fmla="*/ 3222090 h 5521778"/>
                <a:gd name="connsiteX24" fmla="*/ 756194 w 4282295"/>
                <a:gd name="connsiteY24" fmla="*/ 3043496 h 5521778"/>
                <a:gd name="connsiteX25" fmla="*/ 1066137 w 4282295"/>
                <a:gd name="connsiteY25" fmla="*/ 2456090 h 5521778"/>
                <a:gd name="connsiteX26" fmla="*/ 1072805 w 4282295"/>
                <a:gd name="connsiteY26" fmla="*/ 2199295 h 5521778"/>
                <a:gd name="connsiteX27" fmla="*/ 1053279 w 4282295"/>
                <a:gd name="connsiteY27" fmla="*/ 2189008 h 5521778"/>
                <a:gd name="connsiteX28" fmla="*/ 1040134 w 4282295"/>
                <a:gd name="connsiteY28" fmla="*/ 2189294 h 5521778"/>
                <a:gd name="connsiteX29" fmla="*/ 1038801 w 4282295"/>
                <a:gd name="connsiteY29" fmla="*/ 2130811 h 5521778"/>
                <a:gd name="connsiteX30" fmla="*/ 1119954 w 4282295"/>
                <a:gd name="connsiteY30" fmla="*/ 2190151 h 5521778"/>
                <a:gd name="connsiteX31" fmla="*/ 1206060 w 4282295"/>
                <a:gd name="connsiteY31" fmla="*/ 2264351 h 5521778"/>
                <a:gd name="connsiteX32" fmla="*/ 1500572 w 4282295"/>
                <a:gd name="connsiteY32" fmla="*/ 2431515 h 5521778"/>
                <a:gd name="connsiteX33" fmla="*/ 1670213 w 4282295"/>
                <a:gd name="connsiteY33" fmla="*/ 2396177 h 5521778"/>
                <a:gd name="connsiteX34" fmla="*/ 1820232 w 4282295"/>
                <a:gd name="connsiteY34" fmla="*/ 2296546 h 5521778"/>
                <a:gd name="connsiteX35" fmla="*/ 1901956 w 4282295"/>
                <a:gd name="connsiteY35" fmla="*/ 2233014 h 5521778"/>
                <a:gd name="connsiteX36" fmla="*/ 2162941 w 4282295"/>
                <a:gd name="connsiteY36" fmla="*/ 2006414 h 5521778"/>
                <a:gd name="connsiteX37" fmla="*/ 2425260 w 4282295"/>
                <a:gd name="connsiteY37" fmla="*/ 1744953 h 5521778"/>
                <a:gd name="connsiteX38" fmla="*/ 2620903 w 4282295"/>
                <a:gd name="connsiteY38" fmla="*/ 1523782 h 5521778"/>
                <a:gd name="connsiteX39" fmla="*/ 2795877 w 4282295"/>
                <a:gd name="connsiteY39" fmla="*/ 1307089 h 5521778"/>
                <a:gd name="connsiteX40" fmla="*/ 2963327 w 4282295"/>
                <a:gd name="connsiteY40" fmla="*/ 1012195 h 5521778"/>
                <a:gd name="connsiteX41" fmla="*/ 3094867 w 4282295"/>
                <a:gd name="connsiteY41" fmla="*/ 599667 h 5521778"/>
                <a:gd name="connsiteX42" fmla="*/ 3097534 w 4282295"/>
                <a:gd name="connsiteY42" fmla="*/ 586237 h 5521778"/>
                <a:gd name="connsiteX43" fmla="*/ 3103820 w 4282295"/>
                <a:gd name="connsiteY43" fmla="*/ 543469 h 5521778"/>
                <a:gd name="connsiteX44" fmla="*/ 3111250 w 4282295"/>
                <a:gd name="connsiteY44" fmla="*/ 537469 h 5521778"/>
                <a:gd name="connsiteX45" fmla="*/ 4269599 w 4282295"/>
                <a:gd name="connsiteY45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78128 w 4282295"/>
                <a:gd name="connsiteY3" fmla="*/ 2788607 h 5521778"/>
                <a:gd name="connsiteX4" fmla="*/ 3204024 w 4282295"/>
                <a:gd name="connsiteY4" fmla="*/ 2858045 h 5521778"/>
                <a:gd name="connsiteX5" fmla="*/ 3055815 w 4282295"/>
                <a:gd name="connsiteY5" fmla="*/ 2996824 h 5521778"/>
                <a:gd name="connsiteX6" fmla="*/ 2759397 w 4282295"/>
                <a:gd name="connsiteY6" fmla="*/ 3274382 h 5521778"/>
                <a:gd name="connsiteX7" fmla="*/ 2600329 w 4282295"/>
                <a:gd name="connsiteY7" fmla="*/ 3422496 h 5521778"/>
                <a:gd name="connsiteX8" fmla="*/ 2420497 w 4282295"/>
                <a:gd name="connsiteY8" fmla="*/ 3592898 h 5521778"/>
                <a:gd name="connsiteX9" fmla="*/ 2199327 w 4282295"/>
                <a:gd name="connsiteY9" fmla="*/ 3798353 h 5521778"/>
                <a:gd name="connsiteX10" fmla="*/ 1775369 w 4282295"/>
                <a:gd name="connsiteY10" fmla="*/ 3941894 h 5521778"/>
                <a:gd name="connsiteX11" fmla="*/ 1410466 w 4282295"/>
                <a:gd name="connsiteY11" fmla="*/ 3933036 h 5521778"/>
                <a:gd name="connsiteX12" fmla="*/ 1125478 w 4282295"/>
                <a:gd name="connsiteY12" fmla="*/ 3837024 h 5521778"/>
                <a:gd name="connsiteX13" fmla="*/ 689995 w 4282295"/>
                <a:gd name="connsiteY13" fmla="*/ 3549845 h 5521778"/>
                <a:gd name="connsiteX14" fmla="*/ 543215 w 4282295"/>
                <a:gd name="connsiteY14" fmla="*/ 3433640 h 5521778"/>
                <a:gd name="connsiteX15" fmla="*/ 264037 w 4282295"/>
                <a:gd name="connsiteY15" fmla="*/ 3194182 h 5521778"/>
                <a:gd name="connsiteX16" fmla="*/ 98492 w 4282295"/>
                <a:gd name="connsiteY16" fmla="*/ 3017874 h 5521778"/>
                <a:gd name="connsiteX17" fmla="*/ 6671 w 4282295"/>
                <a:gd name="connsiteY17" fmla="*/ 2873094 h 5521778"/>
                <a:gd name="connsiteX18" fmla="*/ 21435 w 4282295"/>
                <a:gd name="connsiteY18" fmla="*/ 2712883 h 5521778"/>
                <a:gd name="connsiteX19" fmla="*/ 110399 w 4282295"/>
                <a:gd name="connsiteY19" fmla="*/ 2661829 h 5521778"/>
                <a:gd name="connsiteX20" fmla="*/ 141641 w 4282295"/>
                <a:gd name="connsiteY20" fmla="*/ 2674688 h 5521778"/>
                <a:gd name="connsiteX21" fmla="*/ 321663 w 4282295"/>
                <a:gd name="connsiteY21" fmla="*/ 3121411 h 5521778"/>
                <a:gd name="connsiteX22" fmla="*/ 554740 w 4282295"/>
                <a:gd name="connsiteY22" fmla="*/ 3222090 h 5521778"/>
                <a:gd name="connsiteX23" fmla="*/ 756194 w 4282295"/>
                <a:gd name="connsiteY23" fmla="*/ 3043496 h 5521778"/>
                <a:gd name="connsiteX24" fmla="*/ 1066137 w 4282295"/>
                <a:gd name="connsiteY24" fmla="*/ 2456090 h 5521778"/>
                <a:gd name="connsiteX25" fmla="*/ 1072805 w 4282295"/>
                <a:gd name="connsiteY25" fmla="*/ 2199295 h 5521778"/>
                <a:gd name="connsiteX26" fmla="*/ 1053279 w 4282295"/>
                <a:gd name="connsiteY26" fmla="*/ 2189008 h 5521778"/>
                <a:gd name="connsiteX27" fmla="*/ 1040134 w 4282295"/>
                <a:gd name="connsiteY27" fmla="*/ 2189294 h 5521778"/>
                <a:gd name="connsiteX28" fmla="*/ 1038801 w 4282295"/>
                <a:gd name="connsiteY28" fmla="*/ 2130811 h 5521778"/>
                <a:gd name="connsiteX29" fmla="*/ 1119954 w 4282295"/>
                <a:gd name="connsiteY29" fmla="*/ 2190151 h 5521778"/>
                <a:gd name="connsiteX30" fmla="*/ 1206060 w 4282295"/>
                <a:gd name="connsiteY30" fmla="*/ 2264351 h 5521778"/>
                <a:gd name="connsiteX31" fmla="*/ 1500572 w 4282295"/>
                <a:gd name="connsiteY31" fmla="*/ 2431515 h 5521778"/>
                <a:gd name="connsiteX32" fmla="*/ 1670213 w 4282295"/>
                <a:gd name="connsiteY32" fmla="*/ 2396177 h 5521778"/>
                <a:gd name="connsiteX33" fmla="*/ 1820232 w 4282295"/>
                <a:gd name="connsiteY33" fmla="*/ 2296546 h 5521778"/>
                <a:gd name="connsiteX34" fmla="*/ 1901956 w 4282295"/>
                <a:gd name="connsiteY34" fmla="*/ 2233014 h 5521778"/>
                <a:gd name="connsiteX35" fmla="*/ 2162941 w 4282295"/>
                <a:gd name="connsiteY35" fmla="*/ 2006414 h 5521778"/>
                <a:gd name="connsiteX36" fmla="*/ 2425260 w 4282295"/>
                <a:gd name="connsiteY36" fmla="*/ 1744953 h 5521778"/>
                <a:gd name="connsiteX37" fmla="*/ 2620903 w 4282295"/>
                <a:gd name="connsiteY37" fmla="*/ 1523782 h 5521778"/>
                <a:gd name="connsiteX38" fmla="*/ 2795877 w 4282295"/>
                <a:gd name="connsiteY38" fmla="*/ 1307089 h 5521778"/>
                <a:gd name="connsiteX39" fmla="*/ 2963327 w 4282295"/>
                <a:gd name="connsiteY39" fmla="*/ 1012195 h 5521778"/>
                <a:gd name="connsiteX40" fmla="*/ 3094867 w 4282295"/>
                <a:gd name="connsiteY40" fmla="*/ 599667 h 5521778"/>
                <a:gd name="connsiteX41" fmla="*/ 3097534 w 4282295"/>
                <a:gd name="connsiteY41" fmla="*/ 586237 h 5521778"/>
                <a:gd name="connsiteX42" fmla="*/ 3103820 w 4282295"/>
                <a:gd name="connsiteY42" fmla="*/ 543469 h 5521778"/>
                <a:gd name="connsiteX43" fmla="*/ 3111250 w 4282295"/>
                <a:gd name="connsiteY43" fmla="*/ 537469 h 5521778"/>
                <a:gd name="connsiteX44" fmla="*/ 4269599 w 4282295"/>
                <a:gd name="connsiteY4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78128 w 4282295"/>
                <a:gd name="connsiteY3" fmla="*/ 2788607 h 5521778"/>
                <a:gd name="connsiteX4" fmla="*/ 3204024 w 4282295"/>
                <a:gd name="connsiteY4" fmla="*/ 2858045 h 5521778"/>
                <a:gd name="connsiteX5" fmla="*/ 3055815 w 4282295"/>
                <a:gd name="connsiteY5" fmla="*/ 2996824 h 5521778"/>
                <a:gd name="connsiteX6" fmla="*/ 2759397 w 4282295"/>
                <a:gd name="connsiteY6" fmla="*/ 3274382 h 5521778"/>
                <a:gd name="connsiteX7" fmla="*/ 2600329 w 4282295"/>
                <a:gd name="connsiteY7" fmla="*/ 3422496 h 5521778"/>
                <a:gd name="connsiteX8" fmla="*/ 2420497 w 4282295"/>
                <a:gd name="connsiteY8" fmla="*/ 3592898 h 5521778"/>
                <a:gd name="connsiteX9" fmla="*/ 2199327 w 4282295"/>
                <a:gd name="connsiteY9" fmla="*/ 3798353 h 5521778"/>
                <a:gd name="connsiteX10" fmla="*/ 1775369 w 4282295"/>
                <a:gd name="connsiteY10" fmla="*/ 3941894 h 5521778"/>
                <a:gd name="connsiteX11" fmla="*/ 1410466 w 4282295"/>
                <a:gd name="connsiteY11" fmla="*/ 3933036 h 5521778"/>
                <a:gd name="connsiteX12" fmla="*/ 1125478 w 4282295"/>
                <a:gd name="connsiteY12" fmla="*/ 3837024 h 5521778"/>
                <a:gd name="connsiteX13" fmla="*/ 689995 w 4282295"/>
                <a:gd name="connsiteY13" fmla="*/ 3549845 h 5521778"/>
                <a:gd name="connsiteX14" fmla="*/ 543215 w 4282295"/>
                <a:gd name="connsiteY14" fmla="*/ 3433640 h 5521778"/>
                <a:gd name="connsiteX15" fmla="*/ 264037 w 4282295"/>
                <a:gd name="connsiteY15" fmla="*/ 3194182 h 5521778"/>
                <a:gd name="connsiteX16" fmla="*/ 98492 w 4282295"/>
                <a:gd name="connsiteY16" fmla="*/ 3017874 h 5521778"/>
                <a:gd name="connsiteX17" fmla="*/ 6671 w 4282295"/>
                <a:gd name="connsiteY17" fmla="*/ 2873094 h 5521778"/>
                <a:gd name="connsiteX18" fmla="*/ 21435 w 4282295"/>
                <a:gd name="connsiteY18" fmla="*/ 2712883 h 5521778"/>
                <a:gd name="connsiteX19" fmla="*/ 110399 w 4282295"/>
                <a:gd name="connsiteY19" fmla="*/ 2661829 h 5521778"/>
                <a:gd name="connsiteX20" fmla="*/ 141641 w 4282295"/>
                <a:gd name="connsiteY20" fmla="*/ 2674688 h 5521778"/>
                <a:gd name="connsiteX21" fmla="*/ 321663 w 4282295"/>
                <a:gd name="connsiteY21" fmla="*/ 3121411 h 5521778"/>
                <a:gd name="connsiteX22" fmla="*/ 554740 w 4282295"/>
                <a:gd name="connsiteY22" fmla="*/ 3222090 h 5521778"/>
                <a:gd name="connsiteX23" fmla="*/ 756194 w 4282295"/>
                <a:gd name="connsiteY23" fmla="*/ 3043496 h 5521778"/>
                <a:gd name="connsiteX24" fmla="*/ 1066137 w 4282295"/>
                <a:gd name="connsiteY24" fmla="*/ 2456090 h 5521778"/>
                <a:gd name="connsiteX25" fmla="*/ 1072805 w 4282295"/>
                <a:gd name="connsiteY25" fmla="*/ 2199295 h 5521778"/>
                <a:gd name="connsiteX26" fmla="*/ 1053279 w 4282295"/>
                <a:gd name="connsiteY26" fmla="*/ 2189008 h 5521778"/>
                <a:gd name="connsiteX27" fmla="*/ 1040134 w 4282295"/>
                <a:gd name="connsiteY27" fmla="*/ 2189294 h 5521778"/>
                <a:gd name="connsiteX28" fmla="*/ 1038801 w 4282295"/>
                <a:gd name="connsiteY28" fmla="*/ 2130811 h 5521778"/>
                <a:gd name="connsiteX29" fmla="*/ 1119954 w 4282295"/>
                <a:gd name="connsiteY29" fmla="*/ 2190151 h 5521778"/>
                <a:gd name="connsiteX30" fmla="*/ 1206060 w 4282295"/>
                <a:gd name="connsiteY30" fmla="*/ 2264351 h 5521778"/>
                <a:gd name="connsiteX31" fmla="*/ 1500572 w 4282295"/>
                <a:gd name="connsiteY31" fmla="*/ 2431515 h 5521778"/>
                <a:gd name="connsiteX32" fmla="*/ 1670213 w 4282295"/>
                <a:gd name="connsiteY32" fmla="*/ 2396177 h 5521778"/>
                <a:gd name="connsiteX33" fmla="*/ 1820232 w 4282295"/>
                <a:gd name="connsiteY33" fmla="*/ 2296546 h 5521778"/>
                <a:gd name="connsiteX34" fmla="*/ 1901956 w 4282295"/>
                <a:gd name="connsiteY34" fmla="*/ 2233014 h 5521778"/>
                <a:gd name="connsiteX35" fmla="*/ 2162941 w 4282295"/>
                <a:gd name="connsiteY35" fmla="*/ 2006414 h 5521778"/>
                <a:gd name="connsiteX36" fmla="*/ 2425260 w 4282295"/>
                <a:gd name="connsiteY36" fmla="*/ 1744953 h 5521778"/>
                <a:gd name="connsiteX37" fmla="*/ 2620903 w 4282295"/>
                <a:gd name="connsiteY37" fmla="*/ 1523782 h 5521778"/>
                <a:gd name="connsiteX38" fmla="*/ 2795877 w 4282295"/>
                <a:gd name="connsiteY38" fmla="*/ 1307089 h 5521778"/>
                <a:gd name="connsiteX39" fmla="*/ 2963327 w 4282295"/>
                <a:gd name="connsiteY39" fmla="*/ 1012195 h 5521778"/>
                <a:gd name="connsiteX40" fmla="*/ 3094867 w 4282295"/>
                <a:gd name="connsiteY40" fmla="*/ 599667 h 5521778"/>
                <a:gd name="connsiteX41" fmla="*/ 3097534 w 4282295"/>
                <a:gd name="connsiteY41" fmla="*/ 586237 h 5521778"/>
                <a:gd name="connsiteX42" fmla="*/ 3103820 w 4282295"/>
                <a:gd name="connsiteY42" fmla="*/ 543469 h 5521778"/>
                <a:gd name="connsiteX43" fmla="*/ 3111250 w 4282295"/>
                <a:gd name="connsiteY43" fmla="*/ 537469 h 5521778"/>
                <a:gd name="connsiteX44" fmla="*/ 4269599 w 4282295"/>
                <a:gd name="connsiteY4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04024 w 4282295"/>
                <a:gd name="connsiteY3" fmla="*/ 2858045 h 5521778"/>
                <a:gd name="connsiteX4" fmla="*/ 3055815 w 4282295"/>
                <a:gd name="connsiteY4" fmla="*/ 2996824 h 5521778"/>
                <a:gd name="connsiteX5" fmla="*/ 2759397 w 4282295"/>
                <a:gd name="connsiteY5" fmla="*/ 3274382 h 5521778"/>
                <a:gd name="connsiteX6" fmla="*/ 2600329 w 4282295"/>
                <a:gd name="connsiteY6" fmla="*/ 3422496 h 5521778"/>
                <a:gd name="connsiteX7" fmla="*/ 2420497 w 4282295"/>
                <a:gd name="connsiteY7" fmla="*/ 3592898 h 5521778"/>
                <a:gd name="connsiteX8" fmla="*/ 2199327 w 4282295"/>
                <a:gd name="connsiteY8" fmla="*/ 3798353 h 5521778"/>
                <a:gd name="connsiteX9" fmla="*/ 1775369 w 4282295"/>
                <a:gd name="connsiteY9" fmla="*/ 3941894 h 5521778"/>
                <a:gd name="connsiteX10" fmla="*/ 1410466 w 4282295"/>
                <a:gd name="connsiteY10" fmla="*/ 3933036 h 5521778"/>
                <a:gd name="connsiteX11" fmla="*/ 1125478 w 4282295"/>
                <a:gd name="connsiteY11" fmla="*/ 3837024 h 5521778"/>
                <a:gd name="connsiteX12" fmla="*/ 689995 w 4282295"/>
                <a:gd name="connsiteY12" fmla="*/ 3549845 h 5521778"/>
                <a:gd name="connsiteX13" fmla="*/ 543215 w 4282295"/>
                <a:gd name="connsiteY13" fmla="*/ 3433640 h 5521778"/>
                <a:gd name="connsiteX14" fmla="*/ 264037 w 4282295"/>
                <a:gd name="connsiteY14" fmla="*/ 3194182 h 5521778"/>
                <a:gd name="connsiteX15" fmla="*/ 98492 w 4282295"/>
                <a:gd name="connsiteY15" fmla="*/ 3017874 h 5521778"/>
                <a:gd name="connsiteX16" fmla="*/ 6671 w 4282295"/>
                <a:gd name="connsiteY16" fmla="*/ 2873094 h 5521778"/>
                <a:gd name="connsiteX17" fmla="*/ 21435 w 4282295"/>
                <a:gd name="connsiteY17" fmla="*/ 2712883 h 5521778"/>
                <a:gd name="connsiteX18" fmla="*/ 110399 w 4282295"/>
                <a:gd name="connsiteY18" fmla="*/ 2661829 h 5521778"/>
                <a:gd name="connsiteX19" fmla="*/ 141641 w 4282295"/>
                <a:gd name="connsiteY19" fmla="*/ 2674688 h 5521778"/>
                <a:gd name="connsiteX20" fmla="*/ 321663 w 4282295"/>
                <a:gd name="connsiteY20" fmla="*/ 3121411 h 5521778"/>
                <a:gd name="connsiteX21" fmla="*/ 554740 w 4282295"/>
                <a:gd name="connsiteY21" fmla="*/ 3222090 h 5521778"/>
                <a:gd name="connsiteX22" fmla="*/ 756194 w 4282295"/>
                <a:gd name="connsiteY22" fmla="*/ 3043496 h 5521778"/>
                <a:gd name="connsiteX23" fmla="*/ 1066137 w 4282295"/>
                <a:gd name="connsiteY23" fmla="*/ 2456090 h 5521778"/>
                <a:gd name="connsiteX24" fmla="*/ 1072805 w 4282295"/>
                <a:gd name="connsiteY24" fmla="*/ 2199295 h 5521778"/>
                <a:gd name="connsiteX25" fmla="*/ 1053279 w 4282295"/>
                <a:gd name="connsiteY25" fmla="*/ 2189008 h 5521778"/>
                <a:gd name="connsiteX26" fmla="*/ 1040134 w 4282295"/>
                <a:gd name="connsiteY26" fmla="*/ 2189294 h 5521778"/>
                <a:gd name="connsiteX27" fmla="*/ 1038801 w 4282295"/>
                <a:gd name="connsiteY27" fmla="*/ 2130811 h 5521778"/>
                <a:gd name="connsiteX28" fmla="*/ 1119954 w 4282295"/>
                <a:gd name="connsiteY28" fmla="*/ 2190151 h 5521778"/>
                <a:gd name="connsiteX29" fmla="*/ 1206060 w 4282295"/>
                <a:gd name="connsiteY29" fmla="*/ 2264351 h 5521778"/>
                <a:gd name="connsiteX30" fmla="*/ 1500572 w 4282295"/>
                <a:gd name="connsiteY30" fmla="*/ 2431515 h 5521778"/>
                <a:gd name="connsiteX31" fmla="*/ 1670213 w 4282295"/>
                <a:gd name="connsiteY31" fmla="*/ 2396177 h 5521778"/>
                <a:gd name="connsiteX32" fmla="*/ 1820232 w 4282295"/>
                <a:gd name="connsiteY32" fmla="*/ 2296546 h 5521778"/>
                <a:gd name="connsiteX33" fmla="*/ 1901956 w 4282295"/>
                <a:gd name="connsiteY33" fmla="*/ 2233014 h 5521778"/>
                <a:gd name="connsiteX34" fmla="*/ 2162941 w 4282295"/>
                <a:gd name="connsiteY34" fmla="*/ 2006414 h 5521778"/>
                <a:gd name="connsiteX35" fmla="*/ 2425260 w 4282295"/>
                <a:gd name="connsiteY35" fmla="*/ 1744953 h 5521778"/>
                <a:gd name="connsiteX36" fmla="*/ 2620903 w 4282295"/>
                <a:gd name="connsiteY36" fmla="*/ 1523782 h 5521778"/>
                <a:gd name="connsiteX37" fmla="*/ 2795877 w 4282295"/>
                <a:gd name="connsiteY37" fmla="*/ 1307089 h 5521778"/>
                <a:gd name="connsiteX38" fmla="*/ 2963327 w 4282295"/>
                <a:gd name="connsiteY38" fmla="*/ 1012195 h 5521778"/>
                <a:gd name="connsiteX39" fmla="*/ 3094867 w 4282295"/>
                <a:gd name="connsiteY39" fmla="*/ 599667 h 5521778"/>
                <a:gd name="connsiteX40" fmla="*/ 3097534 w 4282295"/>
                <a:gd name="connsiteY40" fmla="*/ 586237 h 5521778"/>
                <a:gd name="connsiteX41" fmla="*/ 3103820 w 4282295"/>
                <a:gd name="connsiteY41" fmla="*/ 543469 h 5521778"/>
                <a:gd name="connsiteX42" fmla="*/ 3111250 w 4282295"/>
                <a:gd name="connsiteY42" fmla="*/ 537469 h 5521778"/>
                <a:gd name="connsiteX43" fmla="*/ 4269599 w 4282295"/>
                <a:gd name="connsiteY43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204024 w 4282295"/>
                <a:gd name="connsiteY3" fmla="*/ 2858045 h 5521778"/>
                <a:gd name="connsiteX4" fmla="*/ 3055815 w 4282295"/>
                <a:gd name="connsiteY4" fmla="*/ 2996824 h 5521778"/>
                <a:gd name="connsiteX5" fmla="*/ 2759397 w 4282295"/>
                <a:gd name="connsiteY5" fmla="*/ 3274382 h 5521778"/>
                <a:gd name="connsiteX6" fmla="*/ 2600329 w 4282295"/>
                <a:gd name="connsiteY6" fmla="*/ 3422496 h 5521778"/>
                <a:gd name="connsiteX7" fmla="*/ 2420497 w 4282295"/>
                <a:gd name="connsiteY7" fmla="*/ 3592898 h 5521778"/>
                <a:gd name="connsiteX8" fmla="*/ 2199327 w 4282295"/>
                <a:gd name="connsiteY8" fmla="*/ 3798353 h 5521778"/>
                <a:gd name="connsiteX9" fmla="*/ 1775369 w 4282295"/>
                <a:gd name="connsiteY9" fmla="*/ 3941894 h 5521778"/>
                <a:gd name="connsiteX10" fmla="*/ 1410466 w 4282295"/>
                <a:gd name="connsiteY10" fmla="*/ 3933036 h 5521778"/>
                <a:gd name="connsiteX11" fmla="*/ 1125478 w 4282295"/>
                <a:gd name="connsiteY11" fmla="*/ 3837024 h 5521778"/>
                <a:gd name="connsiteX12" fmla="*/ 689995 w 4282295"/>
                <a:gd name="connsiteY12" fmla="*/ 3549845 h 5521778"/>
                <a:gd name="connsiteX13" fmla="*/ 543215 w 4282295"/>
                <a:gd name="connsiteY13" fmla="*/ 3433640 h 5521778"/>
                <a:gd name="connsiteX14" fmla="*/ 264037 w 4282295"/>
                <a:gd name="connsiteY14" fmla="*/ 3194182 h 5521778"/>
                <a:gd name="connsiteX15" fmla="*/ 98492 w 4282295"/>
                <a:gd name="connsiteY15" fmla="*/ 3017874 h 5521778"/>
                <a:gd name="connsiteX16" fmla="*/ 6671 w 4282295"/>
                <a:gd name="connsiteY16" fmla="*/ 2873094 h 5521778"/>
                <a:gd name="connsiteX17" fmla="*/ 21435 w 4282295"/>
                <a:gd name="connsiteY17" fmla="*/ 2712883 h 5521778"/>
                <a:gd name="connsiteX18" fmla="*/ 110399 w 4282295"/>
                <a:gd name="connsiteY18" fmla="*/ 2661829 h 5521778"/>
                <a:gd name="connsiteX19" fmla="*/ 141641 w 4282295"/>
                <a:gd name="connsiteY19" fmla="*/ 2674688 h 5521778"/>
                <a:gd name="connsiteX20" fmla="*/ 321663 w 4282295"/>
                <a:gd name="connsiteY20" fmla="*/ 3121411 h 5521778"/>
                <a:gd name="connsiteX21" fmla="*/ 554740 w 4282295"/>
                <a:gd name="connsiteY21" fmla="*/ 3222090 h 5521778"/>
                <a:gd name="connsiteX22" fmla="*/ 756194 w 4282295"/>
                <a:gd name="connsiteY22" fmla="*/ 3043496 h 5521778"/>
                <a:gd name="connsiteX23" fmla="*/ 1066137 w 4282295"/>
                <a:gd name="connsiteY23" fmla="*/ 2456090 h 5521778"/>
                <a:gd name="connsiteX24" fmla="*/ 1072805 w 4282295"/>
                <a:gd name="connsiteY24" fmla="*/ 2199295 h 5521778"/>
                <a:gd name="connsiteX25" fmla="*/ 1053279 w 4282295"/>
                <a:gd name="connsiteY25" fmla="*/ 2189008 h 5521778"/>
                <a:gd name="connsiteX26" fmla="*/ 1040134 w 4282295"/>
                <a:gd name="connsiteY26" fmla="*/ 2189294 h 5521778"/>
                <a:gd name="connsiteX27" fmla="*/ 1038801 w 4282295"/>
                <a:gd name="connsiteY27" fmla="*/ 2130811 h 5521778"/>
                <a:gd name="connsiteX28" fmla="*/ 1119954 w 4282295"/>
                <a:gd name="connsiteY28" fmla="*/ 2190151 h 5521778"/>
                <a:gd name="connsiteX29" fmla="*/ 1206060 w 4282295"/>
                <a:gd name="connsiteY29" fmla="*/ 2264351 h 5521778"/>
                <a:gd name="connsiteX30" fmla="*/ 1500572 w 4282295"/>
                <a:gd name="connsiteY30" fmla="*/ 2431515 h 5521778"/>
                <a:gd name="connsiteX31" fmla="*/ 1670213 w 4282295"/>
                <a:gd name="connsiteY31" fmla="*/ 2396177 h 5521778"/>
                <a:gd name="connsiteX32" fmla="*/ 1820232 w 4282295"/>
                <a:gd name="connsiteY32" fmla="*/ 2296546 h 5521778"/>
                <a:gd name="connsiteX33" fmla="*/ 1901956 w 4282295"/>
                <a:gd name="connsiteY33" fmla="*/ 2233014 h 5521778"/>
                <a:gd name="connsiteX34" fmla="*/ 2162941 w 4282295"/>
                <a:gd name="connsiteY34" fmla="*/ 2006414 h 5521778"/>
                <a:gd name="connsiteX35" fmla="*/ 2425260 w 4282295"/>
                <a:gd name="connsiteY35" fmla="*/ 1744953 h 5521778"/>
                <a:gd name="connsiteX36" fmla="*/ 2620903 w 4282295"/>
                <a:gd name="connsiteY36" fmla="*/ 1523782 h 5521778"/>
                <a:gd name="connsiteX37" fmla="*/ 2795877 w 4282295"/>
                <a:gd name="connsiteY37" fmla="*/ 1307089 h 5521778"/>
                <a:gd name="connsiteX38" fmla="*/ 2963327 w 4282295"/>
                <a:gd name="connsiteY38" fmla="*/ 1012195 h 5521778"/>
                <a:gd name="connsiteX39" fmla="*/ 3094867 w 4282295"/>
                <a:gd name="connsiteY39" fmla="*/ 599667 h 5521778"/>
                <a:gd name="connsiteX40" fmla="*/ 3097534 w 4282295"/>
                <a:gd name="connsiteY40" fmla="*/ 586237 h 5521778"/>
                <a:gd name="connsiteX41" fmla="*/ 3103820 w 4282295"/>
                <a:gd name="connsiteY41" fmla="*/ 543469 h 5521778"/>
                <a:gd name="connsiteX42" fmla="*/ 3111250 w 4282295"/>
                <a:gd name="connsiteY42" fmla="*/ 537469 h 5521778"/>
                <a:gd name="connsiteX43" fmla="*/ 4269599 w 4282295"/>
                <a:gd name="connsiteY43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3055815 w 4282295"/>
                <a:gd name="connsiteY3" fmla="*/ 2996824 h 5521778"/>
                <a:gd name="connsiteX4" fmla="*/ 2759397 w 4282295"/>
                <a:gd name="connsiteY4" fmla="*/ 3274382 h 5521778"/>
                <a:gd name="connsiteX5" fmla="*/ 2600329 w 4282295"/>
                <a:gd name="connsiteY5" fmla="*/ 3422496 h 5521778"/>
                <a:gd name="connsiteX6" fmla="*/ 2420497 w 4282295"/>
                <a:gd name="connsiteY6" fmla="*/ 3592898 h 5521778"/>
                <a:gd name="connsiteX7" fmla="*/ 2199327 w 4282295"/>
                <a:gd name="connsiteY7" fmla="*/ 3798353 h 5521778"/>
                <a:gd name="connsiteX8" fmla="*/ 1775369 w 4282295"/>
                <a:gd name="connsiteY8" fmla="*/ 3941894 h 5521778"/>
                <a:gd name="connsiteX9" fmla="*/ 1410466 w 4282295"/>
                <a:gd name="connsiteY9" fmla="*/ 3933036 h 5521778"/>
                <a:gd name="connsiteX10" fmla="*/ 1125478 w 4282295"/>
                <a:gd name="connsiteY10" fmla="*/ 3837024 h 5521778"/>
                <a:gd name="connsiteX11" fmla="*/ 689995 w 4282295"/>
                <a:gd name="connsiteY11" fmla="*/ 3549845 h 5521778"/>
                <a:gd name="connsiteX12" fmla="*/ 543215 w 4282295"/>
                <a:gd name="connsiteY12" fmla="*/ 3433640 h 5521778"/>
                <a:gd name="connsiteX13" fmla="*/ 264037 w 4282295"/>
                <a:gd name="connsiteY13" fmla="*/ 3194182 h 5521778"/>
                <a:gd name="connsiteX14" fmla="*/ 98492 w 4282295"/>
                <a:gd name="connsiteY14" fmla="*/ 3017874 h 5521778"/>
                <a:gd name="connsiteX15" fmla="*/ 6671 w 4282295"/>
                <a:gd name="connsiteY15" fmla="*/ 2873094 h 5521778"/>
                <a:gd name="connsiteX16" fmla="*/ 21435 w 4282295"/>
                <a:gd name="connsiteY16" fmla="*/ 2712883 h 5521778"/>
                <a:gd name="connsiteX17" fmla="*/ 110399 w 4282295"/>
                <a:gd name="connsiteY17" fmla="*/ 2661829 h 5521778"/>
                <a:gd name="connsiteX18" fmla="*/ 141641 w 4282295"/>
                <a:gd name="connsiteY18" fmla="*/ 2674688 h 5521778"/>
                <a:gd name="connsiteX19" fmla="*/ 321663 w 4282295"/>
                <a:gd name="connsiteY19" fmla="*/ 3121411 h 5521778"/>
                <a:gd name="connsiteX20" fmla="*/ 554740 w 4282295"/>
                <a:gd name="connsiteY20" fmla="*/ 3222090 h 5521778"/>
                <a:gd name="connsiteX21" fmla="*/ 756194 w 4282295"/>
                <a:gd name="connsiteY21" fmla="*/ 3043496 h 5521778"/>
                <a:gd name="connsiteX22" fmla="*/ 1066137 w 4282295"/>
                <a:gd name="connsiteY22" fmla="*/ 2456090 h 5521778"/>
                <a:gd name="connsiteX23" fmla="*/ 1072805 w 4282295"/>
                <a:gd name="connsiteY23" fmla="*/ 2199295 h 5521778"/>
                <a:gd name="connsiteX24" fmla="*/ 1053279 w 4282295"/>
                <a:gd name="connsiteY24" fmla="*/ 2189008 h 5521778"/>
                <a:gd name="connsiteX25" fmla="*/ 1040134 w 4282295"/>
                <a:gd name="connsiteY25" fmla="*/ 2189294 h 5521778"/>
                <a:gd name="connsiteX26" fmla="*/ 1038801 w 4282295"/>
                <a:gd name="connsiteY26" fmla="*/ 2130811 h 5521778"/>
                <a:gd name="connsiteX27" fmla="*/ 1119954 w 4282295"/>
                <a:gd name="connsiteY27" fmla="*/ 2190151 h 5521778"/>
                <a:gd name="connsiteX28" fmla="*/ 1206060 w 4282295"/>
                <a:gd name="connsiteY28" fmla="*/ 2264351 h 5521778"/>
                <a:gd name="connsiteX29" fmla="*/ 1500572 w 4282295"/>
                <a:gd name="connsiteY29" fmla="*/ 2431515 h 5521778"/>
                <a:gd name="connsiteX30" fmla="*/ 1670213 w 4282295"/>
                <a:gd name="connsiteY30" fmla="*/ 2396177 h 5521778"/>
                <a:gd name="connsiteX31" fmla="*/ 1820232 w 4282295"/>
                <a:gd name="connsiteY31" fmla="*/ 2296546 h 5521778"/>
                <a:gd name="connsiteX32" fmla="*/ 1901956 w 4282295"/>
                <a:gd name="connsiteY32" fmla="*/ 2233014 h 5521778"/>
                <a:gd name="connsiteX33" fmla="*/ 2162941 w 4282295"/>
                <a:gd name="connsiteY33" fmla="*/ 2006414 h 5521778"/>
                <a:gd name="connsiteX34" fmla="*/ 2425260 w 4282295"/>
                <a:gd name="connsiteY34" fmla="*/ 1744953 h 5521778"/>
                <a:gd name="connsiteX35" fmla="*/ 2620903 w 4282295"/>
                <a:gd name="connsiteY35" fmla="*/ 1523782 h 5521778"/>
                <a:gd name="connsiteX36" fmla="*/ 2795877 w 4282295"/>
                <a:gd name="connsiteY36" fmla="*/ 1307089 h 5521778"/>
                <a:gd name="connsiteX37" fmla="*/ 2963327 w 4282295"/>
                <a:gd name="connsiteY37" fmla="*/ 1012195 h 5521778"/>
                <a:gd name="connsiteX38" fmla="*/ 3094867 w 4282295"/>
                <a:gd name="connsiteY38" fmla="*/ 599667 h 5521778"/>
                <a:gd name="connsiteX39" fmla="*/ 3097534 w 4282295"/>
                <a:gd name="connsiteY39" fmla="*/ 586237 h 5521778"/>
                <a:gd name="connsiteX40" fmla="*/ 3103820 w 4282295"/>
                <a:gd name="connsiteY40" fmla="*/ 543469 h 5521778"/>
                <a:gd name="connsiteX41" fmla="*/ 3111250 w 4282295"/>
                <a:gd name="connsiteY41" fmla="*/ 537469 h 5521778"/>
                <a:gd name="connsiteX42" fmla="*/ 4269599 w 4282295"/>
                <a:gd name="connsiteY42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759397 w 4282295"/>
                <a:gd name="connsiteY3" fmla="*/ 3274382 h 5521778"/>
                <a:gd name="connsiteX4" fmla="*/ 2600329 w 4282295"/>
                <a:gd name="connsiteY4" fmla="*/ 3422496 h 5521778"/>
                <a:gd name="connsiteX5" fmla="*/ 2420497 w 4282295"/>
                <a:gd name="connsiteY5" fmla="*/ 3592898 h 5521778"/>
                <a:gd name="connsiteX6" fmla="*/ 2199327 w 4282295"/>
                <a:gd name="connsiteY6" fmla="*/ 3798353 h 5521778"/>
                <a:gd name="connsiteX7" fmla="*/ 1775369 w 4282295"/>
                <a:gd name="connsiteY7" fmla="*/ 3941894 h 5521778"/>
                <a:gd name="connsiteX8" fmla="*/ 1410466 w 4282295"/>
                <a:gd name="connsiteY8" fmla="*/ 3933036 h 5521778"/>
                <a:gd name="connsiteX9" fmla="*/ 1125478 w 4282295"/>
                <a:gd name="connsiteY9" fmla="*/ 3837024 h 5521778"/>
                <a:gd name="connsiteX10" fmla="*/ 689995 w 4282295"/>
                <a:gd name="connsiteY10" fmla="*/ 3549845 h 5521778"/>
                <a:gd name="connsiteX11" fmla="*/ 543215 w 4282295"/>
                <a:gd name="connsiteY11" fmla="*/ 3433640 h 5521778"/>
                <a:gd name="connsiteX12" fmla="*/ 264037 w 4282295"/>
                <a:gd name="connsiteY12" fmla="*/ 3194182 h 5521778"/>
                <a:gd name="connsiteX13" fmla="*/ 98492 w 4282295"/>
                <a:gd name="connsiteY13" fmla="*/ 3017874 h 5521778"/>
                <a:gd name="connsiteX14" fmla="*/ 6671 w 4282295"/>
                <a:gd name="connsiteY14" fmla="*/ 2873094 h 5521778"/>
                <a:gd name="connsiteX15" fmla="*/ 21435 w 4282295"/>
                <a:gd name="connsiteY15" fmla="*/ 2712883 h 5521778"/>
                <a:gd name="connsiteX16" fmla="*/ 110399 w 4282295"/>
                <a:gd name="connsiteY16" fmla="*/ 2661829 h 5521778"/>
                <a:gd name="connsiteX17" fmla="*/ 141641 w 4282295"/>
                <a:gd name="connsiteY17" fmla="*/ 2674688 h 5521778"/>
                <a:gd name="connsiteX18" fmla="*/ 321663 w 4282295"/>
                <a:gd name="connsiteY18" fmla="*/ 3121411 h 5521778"/>
                <a:gd name="connsiteX19" fmla="*/ 554740 w 4282295"/>
                <a:gd name="connsiteY19" fmla="*/ 3222090 h 5521778"/>
                <a:gd name="connsiteX20" fmla="*/ 756194 w 4282295"/>
                <a:gd name="connsiteY20" fmla="*/ 3043496 h 5521778"/>
                <a:gd name="connsiteX21" fmla="*/ 1066137 w 4282295"/>
                <a:gd name="connsiteY21" fmla="*/ 2456090 h 5521778"/>
                <a:gd name="connsiteX22" fmla="*/ 1072805 w 4282295"/>
                <a:gd name="connsiteY22" fmla="*/ 2199295 h 5521778"/>
                <a:gd name="connsiteX23" fmla="*/ 1053279 w 4282295"/>
                <a:gd name="connsiteY23" fmla="*/ 2189008 h 5521778"/>
                <a:gd name="connsiteX24" fmla="*/ 1040134 w 4282295"/>
                <a:gd name="connsiteY24" fmla="*/ 2189294 h 5521778"/>
                <a:gd name="connsiteX25" fmla="*/ 1038801 w 4282295"/>
                <a:gd name="connsiteY25" fmla="*/ 2130811 h 5521778"/>
                <a:gd name="connsiteX26" fmla="*/ 1119954 w 4282295"/>
                <a:gd name="connsiteY26" fmla="*/ 2190151 h 5521778"/>
                <a:gd name="connsiteX27" fmla="*/ 1206060 w 4282295"/>
                <a:gd name="connsiteY27" fmla="*/ 2264351 h 5521778"/>
                <a:gd name="connsiteX28" fmla="*/ 1500572 w 4282295"/>
                <a:gd name="connsiteY28" fmla="*/ 2431515 h 5521778"/>
                <a:gd name="connsiteX29" fmla="*/ 1670213 w 4282295"/>
                <a:gd name="connsiteY29" fmla="*/ 2396177 h 5521778"/>
                <a:gd name="connsiteX30" fmla="*/ 1820232 w 4282295"/>
                <a:gd name="connsiteY30" fmla="*/ 2296546 h 5521778"/>
                <a:gd name="connsiteX31" fmla="*/ 1901956 w 4282295"/>
                <a:gd name="connsiteY31" fmla="*/ 2233014 h 5521778"/>
                <a:gd name="connsiteX32" fmla="*/ 2162941 w 4282295"/>
                <a:gd name="connsiteY32" fmla="*/ 2006414 h 5521778"/>
                <a:gd name="connsiteX33" fmla="*/ 2425260 w 4282295"/>
                <a:gd name="connsiteY33" fmla="*/ 1744953 h 5521778"/>
                <a:gd name="connsiteX34" fmla="*/ 2620903 w 4282295"/>
                <a:gd name="connsiteY34" fmla="*/ 1523782 h 5521778"/>
                <a:gd name="connsiteX35" fmla="*/ 2795877 w 4282295"/>
                <a:gd name="connsiteY35" fmla="*/ 1307089 h 5521778"/>
                <a:gd name="connsiteX36" fmla="*/ 2963327 w 4282295"/>
                <a:gd name="connsiteY36" fmla="*/ 1012195 h 5521778"/>
                <a:gd name="connsiteX37" fmla="*/ 3094867 w 4282295"/>
                <a:gd name="connsiteY37" fmla="*/ 599667 h 5521778"/>
                <a:gd name="connsiteX38" fmla="*/ 3097534 w 4282295"/>
                <a:gd name="connsiteY38" fmla="*/ 586237 h 5521778"/>
                <a:gd name="connsiteX39" fmla="*/ 3103820 w 4282295"/>
                <a:gd name="connsiteY39" fmla="*/ 543469 h 5521778"/>
                <a:gd name="connsiteX40" fmla="*/ 3111250 w 4282295"/>
                <a:gd name="connsiteY40" fmla="*/ 537469 h 5521778"/>
                <a:gd name="connsiteX41" fmla="*/ 4269599 w 4282295"/>
                <a:gd name="connsiteY41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600329 w 4282295"/>
                <a:gd name="connsiteY3" fmla="*/ 3422496 h 5521778"/>
                <a:gd name="connsiteX4" fmla="*/ 2420497 w 4282295"/>
                <a:gd name="connsiteY4" fmla="*/ 3592898 h 5521778"/>
                <a:gd name="connsiteX5" fmla="*/ 2199327 w 4282295"/>
                <a:gd name="connsiteY5" fmla="*/ 3798353 h 5521778"/>
                <a:gd name="connsiteX6" fmla="*/ 1775369 w 4282295"/>
                <a:gd name="connsiteY6" fmla="*/ 3941894 h 5521778"/>
                <a:gd name="connsiteX7" fmla="*/ 1410466 w 4282295"/>
                <a:gd name="connsiteY7" fmla="*/ 3933036 h 5521778"/>
                <a:gd name="connsiteX8" fmla="*/ 1125478 w 4282295"/>
                <a:gd name="connsiteY8" fmla="*/ 3837024 h 5521778"/>
                <a:gd name="connsiteX9" fmla="*/ 689995 w 4282295"/>
                <a:gd name="connsiteY9" fmla="*/ 3549845 h 5521778"/>
                <a:gd name="connsiteX10" fmla="*/ 543215 w 4282295"/>
                <a:gd name="connsiteY10" fmla="*/ 3433640 h 5521778"/>
                <a:gd name="connsiteX11" fmla="*/ 264037 w 4282295"/>
                <a:gd name="connsiteY11" fmla="*/ 3194182 h 5521778"/>
                <a:gd name="connsiteX12" fmla="*/ 98492 w 4282295"/>
                <a:gd name="connsiteY12" fmla="*/ 3017874 h 5521778"/>
                <a:gd name="connsiteX13" fmla="*/ 6671 w 4282295"/>
                <a:gd name="connsiteY13" fmla="*/ 2873094 h 5521778"/>
                <a:gd name="connsiteX14" fmla="*/ 21435 w 4282295"/>
                <a:gd name="connsiteY14" fmla="*/ 2712883 h 5521778"/>
                <a:gd name="connsiteX15" fmla="*/ 110399 w 4282295"/>
                <a:gd name="connsiteY15" fmla="*/ 2661829 h 5521778"/>
                <a:gd name="connsiteX16" fmla="*/ 141641 w 4282295"/>
                <a:gd name="connsiteY16" fmla="*/ 2674688 h 5521778"/>
                <a:gd name="connsiteX17" fmla="*/ 321663 w 4282295"/>
                <a:gd name="connsiteY17" fmla="*/ 3121411 h 5521778"/>
                <a:gd name="connsiteX18" fmla="*/ 554740 w 4282295"/>
                <a:gd name="connsiteY18" fmla="*/ 3222090 h 5521778"/>
                <a:gd name="connsiteX19" fmla="*/ 756194 w 4282295"/>
                <a:gd name="connsiteY19" fmla="*/ 3043496 h 5521778"/>
                <a:gd name="connsiteX20" fmla="*/ 1066137 w 4282295"/>
                <a:gd name="connsiteY20" fmla="*/ 2456090 h 5521778"/>
                <a:gd name="connsiteX21" fmla="*/ 1072805 w 4282295"/>
                <a:gd name="connsiteY21" fmla="*/ 2199295 h 5521778"/>
                <a:gd name="connsiteX22" fmla="*/ 1053279 w 4282295"/>
                <a:gd name="connsiteY22" fmla="*/ 2189008 h 5521778"/>
                <a:gd name="connsiteX23" fmla="*/ 1040134 w 4282295"/>
                <a:gd name="connsiteY23" fmla="*/ 2189294 h 5521778"/>
                <a:gd name="connsiteX24" fmla="*/ 1038801 w 4282295"/>
                <a:gd name="connsiteY24" fmla="*/ 2130811 h 5521778"/>
                <a:gd name="connsiteX25" fmla="*/ 1119954 w 4282295"/>
                <a:gd name="connsiteY25" fmla="*/ 2190151 h 5521778"/>
                <a:gd name="connsiteX26" fmla="*/ 1206060 w 4282295"/>
                <a:gd name="connsiteY26" fmla="*/ 2264351 h 5521778"/>
                <a:gd name="connsiteX27" fmla="*/ 1500572 w 4282295"/>
                <a:gd name="connsiteY27" fmla="*/ 2431515 h 5521778"/>
                <a:gd name="connsiteX28" fmla="*/ 1670213 w 4282295"/>
                <a:gd name="connsiteY28" fmla="*/ 2396177 h 5521778"/>
                <a:gd name="connsiteX29" fmla="*/ 1820232 w 4282295"/>
                <a:gd name="connsiteY29" fmla="*/ 2296546 h 5521778"/>
                <a:gd name="connsiteX30" fmla="*/ 1901956 w 4282295"/>
                <a:gd name="connsiteY30" fmla="*/ 2233014 h 5521778"/>
                <a:gd name="connsiteX31" fmla="*/ 2162941 w 4282295"/>
                <a:gd name="connsiteY31" fmla="*/ 2006414 h 5521778"/>
                <a:gd name="connsiteX32" fmla="*/ 2425260 w 4282295"/>
                <a:gd name="connsiteY32" fmla="*/ 1744953 h 5521778"/>
                <a:gd name="connsiteX33" fmla="*/ 2620903 w 4282295"/>
                <a:gd name="connsiteY33" fmla="*/ 1523782 h 5521778"/>
                <a:gd name="connsiteX34" fmla="*/ 2795877 w 4282295"/>
                <a:gd name="connsiteY34" fmla="*/ 1307089 h 5521778"/>
                <a:gd name="connsiteX35" fmla="*/ 2963327 w 4282295"/>
                <a:gd name="connsiteY35" fmla="*/ 1012195 h 5521778"/>
                <a:gd name="connsiteX36" fmla="*/ 3094867 w 4282295"/>
                <a:gd name="connsiteY36" fmla="*/ 599667 h 5521778"/>
                <a:gd name="connsiteX37" fmla="*/ 3097534 w 4282295"/>
                <a:gd name="connsiteY37" fmla="*/ 586237 h 5521778"/>
                <a:gd name="connsiteX38" fmla="*/ 3103820 w 4282295"/>
                <a:gd name="connsiteY38" fmla="*/ 543469 h 5521778"/>
                <a:gd name="connsiteX39" fmla="*/ 3111250 w 4282295"/>
                <a:gd name="connsiteY39" fmla="*/ 537469 h 5521778"/>
                <a:gd name="connsiteX40" fmla="*/ 4269599 w 4282295"/>
                <a:gd name="connsiteY40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543215 w 4282295"/>
                <a:gd name="connsiteY9" fmla="*/ 3433640 h 5521778"/>
                <a:gd name="connsiteX10" fmla="*/ 264037 w 4282295"/>
                <a:gd name="connsiteY10" fmla="*/ 3194182 h 5521778"/>
                <a:gd name="connsiteX11" fmla="*/ 98492 w 4282295"/>
                <a:gd name="connsiteY11" fmla="*/ 3017874 h 5521778"/>
                <a:gd name="connsiteX12" fmla="*/ 6671 w 4282295"/>
                <a:gd name="connsiteY12" fmla="*/ 2873094 h 5521778"/>
                <a:gd name="connsiteX13" fmla="*/ 21435 w 4282295"/>
                <a:gd name="connsiteY13" fmla="*/ 2712883 h 5521778"/>
                <a:gd name="connsiteX14" fmla="*/ 110399 w 4282295"/>
                <a:gd name="connsiteY14" fmla="*/ 2661829 h 5521778"/>
                <a:gd name="connsiteX15" fmla="*/ 141641 w 4282295"/>
                <a:gd name="connsiteY15" fmla="*/ 2674688 h 5521778"/>
                <a:gd name="connsiteX16" fmla="*/ 321663 w 4282295"/>
                <a:gd name="connsiteY16" fmla="*/ 3121411 h 5521778"/>
                <a:gd name="connsiteX17" fmla="*/ 554740 w 4282295"/>
                <a:gd name="connsiteY17" fmla="*/ 3222090 h 5521778"/>
                <a:gd name="connsiteX18" fmla="*/ 756194 w 4282295"/>
                <a:gd name="connsiteY18" fmla="*/ 3043496 h 5521778"/>
                <a:gd name="connsiteX19" fmla="*/ 1066137 w 4282295"/>
                <a:gd name="connsiteY19" fmla="*/ 2456090 h 5521778"/>
                <a:gd name="connsiteX20" fmla="*/ 1072805 w 4282295"/>
                <a:gd name="connsiteY20" fmla="*/ 2199295 h 5521778"/>
                <a:gd name="connsiteX21" fmla="*/ 1053279 w 4282295"/>
                <a:gd name="connsiteY21" fmla="*/ 2189008 h 5521778"/>
                <a:gd name="connsiteX22" fmla="*/ 1040134 w 4282295"/>
                <a:gd name="connsiteY22" fmla="*/ 2189294 h 5521778"/>
                <a:gd name="connsiteX23" fmla="*/ 1038801 w 4282295"/>
                <a:gd name="connsiteY23" fmla="*/ 2130811 h 5521778"/>
                <a:gd name="connsiteX24" fmla="*/ 1119954 w 4282295"/>
                <a:gd name="connsiteY24" fmla="*/ 2190151 h 5521778"/>
                <a:gd name="connsiteX25" fmla="*/ 1206060 w 4282295"/>
                <a:gd name="connsiteY25" fmla="*/ 2264351 h 5521778"/>
                <a:gd name="connsiteX26" fmla="*/ 1500572 w 4282295"/>
                <a:gd name="connsiteY26" fmla="*/ 2431515 h 5521778"/>
                <a:gd name="connsiteX27" fmla="*/ 1670213 w 4282295"/>
                <a:gd name="connsiteY27" fmla="*/ 2396177 h 5521778"/>
                <a:gd name="connsiteX28" fmla="*/ 1820232 w 4282295"/>
                <a:gd name="connsiteY28" fmla="*/ 2296546 h 5521778"/>
                <a:gd name="connsiteX29" fmla="*/ 1901956 w 4282295"/>
                <a:gd name="connsiteY29" fmla="*/ 2233014 h 5521778"/>
                <a:gd name="connsiteX30" fmla="*/ 2162941 w 4282295"/>
                <a:gd name="connsiteY30" fmla="*/ 2006414 h 5521778"/>
                <a:gd name="connsiteX31" fmla="*/ 2425260 w 4282295"/>
                <a:gd name="connsiteY31" fmla="*/ 1744953 h 5521778"/>
                <a:gd name="connsiteX32" fmla="*/ 2620903 w 4282295"/>
                <a:gd name="connsiteY32" fmla="*/ 1523782 h 5521778"/>
                <a:gd name="connsiteX33" fmla="*/ 2795877 w 4282295"/>
                <a:gd name="connsiteY33" fmla="*/ 1307089 h 5521778"/>
                <a:gd name="connsiteX34" fmla="*/ 2963327 w 4282295"/>
                <a:gd name="connsiteY34" fmla="*/ 1012195 h 5521778"/>
                <a:gd name="connsiteX35" fmla="*/ 3094867 w 4282295"/>
                <a:gd name="connsiteY35" fmla="*/ 599667 h 5521778"/>
                <a:gd name="connsiteX36" fmla="*/ 3097534 w 4282295"/>
                <a:gd name="connsiteY36" fmla="*/ 586237 h 5521778"/>
                <a:gd name="connsiteX37" fmla="*/ 3103820 w 4282295"/>
                <a:gd name="connsiteY37" fmla="*/ 543469 h 5521778"/>
                <a:gd name="connsiteX38" fmla="*/ 3111250 w 4282295"/>
                <a:gd name="connsiteY38" fmla="*/ 537469 h 5521778"/>
                <a:gd name="connsiteX39" fmla="*/ 4269599 w 4282295"/>
                <a:gd name="connsiteY39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543215 w 4282295"/>
                <a:gd name="connsiteY9" fmla="*/ 3433640 h 5521778"/>
                <a:gd name="connsiteX10" fmla="*/ 264037 w 4282295"/>
                <a:gd name="connsiteY10" fmla="*/ 3194182 h 5521778"/>
                <a:gd name="connsiteX11" fmla="*/ 98492 w 4282295"/>
                <a:gd name="connsiteY11" fmla="*/ 3017874 h 5521778"/>
                <a:gd name="connsiteX12" fmla="*/ 6671 w 4282295"/>
                <a:gd name="connsiteY12" fmla="*/ 2873094 h 5521778"/>
                <a:gd name="connsiteX13" fmla="*/ 21435 w 4282295"/>
                <a:gd name="connsiteY13" fmla="*/ 2712883 h 5521778"/>
                <a:gd name="connsiteX14" fmla="*/ 110399 w 4282295"/>
                <a:gd name="connsiteY14" fmla="*/ 2661829 h 5521778"/>
                <a:gd name="connsiteX15" fmla="*/ 141641 w 4282295"/>
                <a:gd name="connsiteY15" fmla="*/ 2674688 h 5521778"/>
                <a:gd name="connsiteX16" fmla="*/ 321663 w 4282295"/>
                <a:gd name="connsiteY16" fmla="*/ 3121411 h 5521778"/>
                <a:gd name="connsiteX17" fmla="*/ 554740 w 4282295"/>
                <a:gd name="connsiteY17" fmla="*/ 3222090 h 5521778"/>
                <a:gd name="connsiteX18" fmla="*/ 756194 w 4282295"/>
                <a:gd name="connsiteY18" fmla="*/ 3043496 h 5521778"/>
                <a:gd name="connsiteX19" fmla="*/ 1066137 w 4282295"/>
                <a:gd name="connsiteY19" fmla="*/ 2456090 h 5521778"/>
                <a:gd name="connsiteX20" fmla="*/ 1072805 w 4282295"/>
                <a:gd name="connsiteY20" fmla="*/ 2199295 h 5521778"/>
                <a:gd name="connsiteX21" fmla="*/ 1053279 w 4282295"/>
                <a:gd name="connsiteY21" fmla="*/ 2189008 h 5521778"/>
                <a:gd name="connsiteX22" fmla="*/ 1040134 w 4282295"/>
                <a:gd name="connsiteY22" fmla="*/ 2189294 h 5521778"/>
                <a:gd name="connsiteX23" fmla="*/ 1038801 w 4282295"/>
                <a:gd name="connsiteY23" fmla="*/ 2130811 h 5521778"/>
                <a:gd name="connsiteX24" fmla="*/ 1119954 w 4282295"/>
                <a:gd name="connsiteY24" fmla="*/ 2190151 h 5521778"/>
                <a:gd name="connsiteX25" fmla="*/ 1206060 w 4282295"/>
                <a:gd name="connsiteY25" fmla="*/ 2264351 h 5521778"/>
                <a:gd name="connsiteX26" fmla="*/ 1500572 w 4282295"/>
                <a:gd name="connsiteY26" fmla="*/ 2431515 h 5521778"/>
                <a:gd name="connsiteX27" fmla="*/ 1670213 w 4282295"/>
                <a:gd name="connsiteY27" fmla="*/ 2396177 h 5521778"/>
                <a:gd name="connsiteX28" fmla="*/ 1820232 w 4282295"/>
                <a:gd name="connsiteY28" fmla="*/ 2296546 h 5521778"/>
                <a:gd name="connsiteX29" fmla="*/ 1901956 w 4282295"/>
                <a:gd name="connsiteY29" fmla="*/ 2233014 h 5521778"/>
                <a:gd name="connsiteX30" fmla="*/ 2162941 w 4282295"/>
                <a:gd name="connsiteY30" fmla="*/ 2006414 h 5521778"/>
                <a:gd name="connsiteX31" fmla="*/ 2425260 w 4282295"/>
                <a:gd name="connsiteY31" fmla="*/ 1744953 h 5521778"/>
                <a:gd name="connsiteX32" fmla="*/ 2620903 w 4282295"/>
                <a:gd name="connsiteY32" fmla="*/ 1523782 h 5521778"/>
                <a:gd name="connsiteX33" fmla="*/ 2795877 w 4282295"/>
                <a:gd name="connsiteY33" fmla="*/ 1307089 h 5521778"/>
                <a:gd name="connsiteX34" fmla="*/ 2963327 w 4282295"/>
                <a:gd name="connsiteY34" fmla="*/ 1012195 h 5521778"/>
                <a:gd name="connsiteX35" fmla="*/ 3094867 w 4282295"/>
                <a:gd name="connsiteY35" fmla="*/ 599667 h 5521778"/>
                <a:gd name="connsiteX36" fmla="*/ 3097534 w 4282295"/>
                <a:gd name="connsiteY36" fmla="*/ 586237 h 5521778"/>
                <a:gd name="connsiteX37" fmla="*/ 3103820 w 4282295"/>
                <a:gd name="connsiteY37" fmla="*/ 543469 h 5521778"/>
                <a:gd name="connsiteX38" fmla="*/ 3111250 w 4282295"/>
                <a:gd name="connsiteY38" fmla="*/ 537469 h 5521778"/>
                <a:gd name="connsiteX39" fmla="*/ 4269599 w 4282295"/>
                <a:gd name="connsiteY39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53279 w 4282295"/>
                <a:gd name="connsiteY20" fmla="*/ 2189008 h 5521778"/>
                <a:gd name="connsiteX21" fmla="*/ 1040134 w 4282295"/>
                <a:gd name="connsiteY21" fmla="*/ 2189294 h 5521778"/>
                <a:gd name="connsiteX22" fmla="*/ 1038801 w 4282295"/>
                <a:gd name="connsiteY22" fmla="*/ 2130811 h 5521778"/>
                <a:gd name="connsiteX23" fmla="*/ 1119954 w 4282295"/>
                <a:gd name="connsiteY23" fmla="*/ 2190151 h 5521778"/>
                <a:gd name="connsiteX24" fmla="*/ 1206060 w 4282295"/>
                <a:gd name="connsiteY24" fmla="*/ 2264351 h 5521778"/>
                <a:gd name="connsiteX25" fmla="*/ 1500572 w 4282295"/>
                <a:gd name="connsiteY25" fmla="*/ 2431515 h 5521778"/>
                <a:gd name="connsiteX26" fmla="*/ 1670213 w 4282295"/>
                <a:gd name="connsiteY26" fmla="*/ 2396177 h 5521778"/>
                <a:gd name="connsiteX27" fmla="*/ 1820232 w 4282295"/>
                <a:gd name="connsiteY27" fmla="*/ 2296546 h 5521778"/>
                <a:gd name="connsiteX28" fmla="*/ 1901956 w 4282295"/>
                <a:gd name="connsiteY28" fmla="*/ 2233014 h 5521778"/>
                <a:gd name="connsiteX29" fmla="*/ 2162941 w 4282295"/>
                <a:gd name="connsiteY29" fmla="*/ 2006414 h 5521778"/>
                <a:gd name="connsiteX30" fmla="*/ 2425260 w 4282295"/>
                <a:gd name="connsiteY30" fmla="*/ 1744953 h 5521778"/>
                <a:gd name="connsiteX31" fmla="*/ 2620903 w 4282295"/>
                <a:gd name="connsiteY31" fmla="*/ 1523782 h 5521778"/>
                <a:gd name="connsiteX32" fmla="*/ 2795877 w 4282295"/>
                <a:gd name="connsiteY32" fmla="*/ 1307089 h 5521778"/>
                <a:gd name="connsiteX33" fmla="*/ 2963327 w 4282295"/>
                <a:gd name="connsiteY33" fmla="*/ 1012195 h 5521778"/>
                <a:gd name="connsiteX34" fmla="*/ 3094867 w 4282295"/>
                <a:gd name="connsiteY34" fmla="*/ 599667 h 5521778"/>
                <a:gd name="connsiteX35" fmla="*/ 3097534 w 4282295"/>
                <a:gd name="connsiteY35" fmla="*/ 586237 h 5521778"/>
                <a:gd name="connsiteX36" fmla="*/ 3103820 w 4282295"/>
                <a:gd name="connsiteY36" fmla="*/ 543469 h 5521778"/>
                <a:gd name="connsiteX37" fmla="*/ 3111250 w 4282295"/>
                <a:gd name="connsiteY37" fmla="*/ 537469 h 5521778"/>
                <a:gd name="connsiteX38" fmla="*/ 4269599 w 4282295"/>
                <a:gd name="connsiteY38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119954 w 4282295"/>
                <a:gd name="connsiteY22" fmla="*/ 2190151 h 5521778"/>
                <a:gd name="connsiteX23" fmla="*/ 1206060 w 4282295"/>
                <a:gd name="connsiteY23" fmla="*/ 2264351 h 5521778"/>
                <a:gd name="connsiteX24" fmla="*/ 1500572 w 4282295"/>
                <a:gd name="connsiteY24" fmla="*/ 2431515 h 5521778"/>
                <a:gd name="connsiteX25" fmla="*/ 1670213 w 4282295"/>
                <a:gd name="connsiteY25" fmla="*/ 2396177 h 5521778"/>
                <a:gd name="connsiteX26" fmla="*/ 1820232 w 4282295"/>
                <a:gd name="connsiteY26" fmla="*/ 2296546 h 5521778"/>
                <a:gd name="connsiteX27" fmla="*/ 1901956 w 4282295"/>
                <a:gd name="connsiteY27" fmla="*/ 2233014 h 5521778"/>
                <a:gd name="connsiteX28" fmla="*/ 2162941 w 4282295"/>
                <a:gd name="connsiteY28" fmla="*/ 2006414 h 5521778"/>
                <a:gd name="connsiteX29" fmla="*/ 2425260 w 4282295"/>
                <a:gd name="connsiteY29" fmla="*/ 1744953 h 5521778"/>
                <a:gd name="connsiteX30" fmla="*/ 2620903 w 4282295"/>
                <a:gd name="connsiteY30" fmla="*/ 1523782 h 5521778"/>
                <a:gd name="connsiteX31" fmla="*/ 2795877 w 4282295"/>
                <a:gd name="connsiteY31" fmla="*/ 1307089 h 5521778"/>
                <a:gd name="connsiteX32" fmla="*/ 2963327 w 4282295"/>
                <a:gd name="connsiteY32" fmla="*/ 1012195 h 5521778"/>
                <a:gd name="connsiteX33" fmla="*/ 3094867 w 4282295"/>
                <a:gd name="connsiteY33" fmla="*/ 599667 h 5521778"/>
                <a:gd name="connsiteX34" fmla="*/ 3097534 w 4282295"/>
                <a:gd name="connsiteY34" fmla="*/ 586237 h 5521778"/>
                <a:gd name="connsiteX35" fmla="*/ 3103820 w 4282295"/>
                <a:gd name="connsiteY35" fmla="*/ 543469 h 5521778"/>
                <a:gd name="connsiteX36" fmla="*/ 3111250 w 4282295"/>
                <a:gd name="connsiteY36" fmla="*/ 537469 h 5521778"/>
                <a:gd name="connsiteX37" fmla="*/ 4269599 w 4282295"/>
                <a:gd name="connsiteY37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20232 w 4282295"/>
                <a:gd name="connsiteY25" fmla="*/ 2296546 h 5521778"/>
                <a:gd name="connsiteX26" fmla="*/ 1901956 w 4282295"/>
                <a:gd name="connsiteY26" fmla="*/ 2233014 h 5521778"/>
                <a:gd name="connsiteX27" fmla="*/ 2162941 w 4282295"/>
                <a:gd name="connsiteY27" fmla="*/ 2006414 h 5521778"/>
                <a:gd name="connsiteX28" fmla="*/ 2425260 w 4282295"/>
                <a:gd name="connsiteY28" fmla="*/ 1744953 h 5521778"/>
                <a:gd name="connsiteX29" fmla="*/ 2620903 w 4282295"/>
                <a:gd name="connsiteY29" fmla="*/ 1523782 h 5521778"/>
                <a:gd name="connsiteX30" fmla="*/ 2795877 w 4282295"/>
                <a:gd name="connsiteY30" fmla="*/ 1307089 h 5521778"/>
                <a:gd name="connsiteX31" fmla="*/ 2963327 w 4282295"/>
                <a:gd name="connsiteY31" fmla="*/ 1012195 h 5521778"/>
                <a:gd name="connsiteX32" fmla="*/ 3094867 w 4282295"/>
                <a:gd name="connsiteY32" fmla="*/ 599667 h 5521778"/>
                <a:gd name="connsiteX33" fmla="*/ 3097534 w 4282295"/>
                <a:gd name="connsiteY33" fmla="*/ 586237 h 5521778"/>
                <a:gd name="connsiteX34" fmla="*/ 3103820 w 4282295"/>
                <a:gd name="connsiteY34" fmla="*/ 543469 h 5521778"/>
                <a:gd name="connsiteX35" fmla="*/ 3111250 w 4282295"/>
                <a:gd name="connsiteY35" fmla="*/ 537469 h 5521778"/>
                <a:gd name="connsiteX36" fmla="*/ 4269599 w 4282295"/>
                <a:gd name="connsiteY36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20232 w 4282295"/>
                <a:gd name="connsiteY25" fmla="*/ 2296546 h 5521778"/>
                <a:gd name="connsiteX26" fmla="*/ 1901956 w 4282295"/>
                <a:gd name="connsiteY26" fmla="*/ 2233014 h 5521778"/>
                <a:gd name="connsiteX27" fmla="*/ 2425260 w 4282295"/>
                <a:gd name="connsiteY27" fmla="*/ 1744953 h 5521778"/>
                <a:gd name="connsiteX28" fmla="*/ 2620903 w 4282295"/>
                <a:gd name="connsiteY28" fmla="*/ 1523782 h 5521778"/>
                <a:gd name="connsiteX29" fmla="*/ 2795877 w 4282295"/>
                <a:gd name="connsiteY29" fmla="*/ 1307089 h 5521778"/>
                <a:gd name="connsiteX30" fmla="*/ 2963327 w 4282295"/>
                <a:gd name="connsiteY30" fmla="*/ 1012195 h 5521778"/>
                <a:gd name="connsiteX31" fmla="*/ 3094867 w 4282295"/>
                <a:gd name="connsiteY31" fmla="*/ 599667 h 5521778"/>
                <a:gd name="connsiteX32" fmla="*/ 3097534 w 4282295"/>
                <a:gd name="connsiteY32" fmla="*/ 586237 h 5521778"/>
                <a:gd name="connsiteX33" fmla="*/ 3103820 w 4282295"/>
                <a:gd name="connsiteY33" fmla="*/ 543469 h 5521778"/>
                <a:gd name="connsiteX34" fmla="*/ 3111250 w 4282295"/>
                <a:gd name="connsiteY34" fmla="*/ 537469 h 5521778"/>
                <a:gd name="connsiteX35" fmla="*/ 4269599 w 4282295"/>
                <a:gd name="connsiteY35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20232 w 4282295"/>
                <a:gd name="connsiteY25" fmla="*/ 2296546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34464 w 4282295"/>
                <a:gd name="connsiteY25" fmla="*/ 2303662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34464 w 4282295"/>
                <a:gd name="connsiteY25" fmla="*/ 2303662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34464 w 4282295"/>
                <a:gd name="connsiteY25" fmla="*/ 2303662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282295"/>
                <a:gd name="connsiteY0" fmla="*/ 5511302 h 5526943"/>
                <a:gd name="connsiteX1" fmla="*/ 3778190 w 4282295"/>
                <a:gd name="connsiteY1" fmla="*/ 5521778 h 5526943"/>
                <a:gd name="connsiteX2" fmla="*/ 3355852 w 4282295"/>
                <a:gd name="connsiteY2" fmla="*/ 2713550 h 5526943"/>
                <a:gd name="connsiteX3" fmla="*/ 2420497 w 4282295"/>
                <a:gd name="connsiteY3" fmla="*/ 3592898 h 5526943"/>
                <a:gd name="connsiteX4" fmla="*/ 2199327 w 4282295"/>
                <a:gd name="connsiteY4" fmla="*/ 3798353 h 5526943"/>
                <a:gd name="connsiteX5" fmla="*/ 1775369 w 4282295"/>
                <a:gd name="connsiteY5" fmla="*/ 3941894 h 5526943"/>
                <a:gd name="connsiteX6" fmla="*/ 1410466 w 4282295"/>
                <a:gd name="connsiteY6" fmla="*/ 3933036 h 5526943"/>
                <a:gd name="connsiteX7" fmla="*/ 1125478 w 4282295"/>
                <a:gd name="connsiteY7" fmla="*/ 3837024 h 5526943"/>
                <a:gd name="connsiteX8" fmla="*/ 689995 w 4282295"/>
                <a:gd name="connsiteY8" fmla="*/ 3549845 h 5526943"/>
                <a:gd name="connsiteX9" fmla="*/ 264037 w 4282295"/>
                <a:gd name="connsiteY9" fmla="*/ 3194182 h 5526943"/>
                <a:gd name="connsiteX10" fmla="*/ 98492 w 4282295"/>
                <a:gd name="connsiteY10" fmla="*/ 3017874 h 5526943"/>
                <a:gd name="connsiteX11" fmla="*/ 6671 w 4282295"/>
                <a:gd name="connsiteY11" fmla="*/ 2873094 h 5526943"/>
                <a:gd name="connsiteX12" fmla="*/ 21435 w 4282295"/>
                <a:gd name="connsiteY12" fmla="*/ 2712883 h 5526943"/>
                <a:gd name="connsiteX13" fmla="*/ 110399 w 4282295"/>
                <a:gd name="connsiteY13" fmla="*/ 2661829 h 5526943"/>
                <a:gd name="connsiteX14" fmla="*/ 141641 w 4282295"/>
                <a:gd name="connsiteY14" fmla="*/ 2674688 h 5526943"/>
                <a:gd name="connsiteX15" fmla="*/ 321663 w 4282295"/>
                <a:gd name="connsiteY15" fmla="*/ 3121411 h 5526943"/>
                <a:gd name="connsiteX16" fmla="*/ 554740 w 4282295"/>
                <a:gd name="connsiteY16" fmla="*/ 3222090 h 5526943"/>
                <a:gd name="connsiteX17" fmla="*/ 756194 w 4282295"/>
                <a:gd name="connsiteY17" fmla="*/ 3043496 h 5526943"/>
                <a:gd name="connsiteX18" fmla="*/ 1066137 w 4282295"/>
                <a:gd name="connsiteY18" fmla="*/ 2456090 h 5526943"/>
                <a:gd name="connsiteX19" fmla="*/ 1072805 w 4282295"/>
                <a:gd name="connsiteY19" fmla="*/ 2199295 h 5526943"/>
                <a:gd name="connsiteX20" fmla="*/ 1040134 w 4282295"/>
                <a:gd name="connsiteY20" fmla="*/ 2189294 h 5526943"/>
                <a:gd name="connsiteX21" fmla="*/ 1038801 w 4282295"/>
                <a:gd name="connsiteY21" fmla="*/ 2130811 h 5526943"/>
                <a:gd name="connsiteX22" fmla="*/ 1206060 w 4282295"/>
                <a:gd name="connsiteY22" fmla="*/ 2264351 h 5526943"/>
                <a:gd name="connsiteX23" fmla="*/ 1500572 w 4282295"/>
                <a:gd name="connsiteY23" fmla="*/ 2431515 h 5526943"/>
                <a:gd name="connsiteX24" fmla="*/ 1670213 w 4282295"/>
                <a:gd name="connsiteY24" fmla="*/ 2396177 h 5526943"/>
                <a:gd name="connsiteX25" fmla="*/ 1834464 w 4282295"/>
                <a:gd name="connsiteY25" fmla="*/ 2303662 h 5526943"/>
                <a:gd name="connsiteX26" fmla="*/ 2425260 w 4282295"/>
                <a:gd name="connsiteY26" fmla="*/ 1744953 h 5526943"/>
                <a:gd name="connsiteX27" fmla="*/ 2620903 w 4282295"/>
                <a:gd name="connsiteY27" fmla="*/ 1523782 h 5526943"/>
                <a:gd name="connsiteX28" fmla="*/ 2795877 w 4282295"/>
                <a:gd name="connsiteY28" fmla="*/ 1307089 h 5526943"/>
                <a:gd name="connsiteX29" fmla="*/ 2963327 w 4282295"/>
                <a:gd name="connsiteY29" fmla="*/ 1012195 h 5526943"/>
                <a:gd name="connsiteX30" fmla="*/ 3094867 w 4282295"/>
                <a:gd name="connsiteY30" fmla="*/ 599667 h 5526943"/>
                <a:gd name="connsiteX31" fmla="*/ 3097534 w 4282295"/>
                <a:gd name="connsiteY31" fmla="*/ 586237 h 5526943"/>
                <a:gd name="connsiteX32" fmla="*/ 3103820 w 4282295"/>
                <a:gd name="connsiteY32" fmla="*/ 543469 h 5526943"/>
                <a:gd name="connsiteX33" fmla="*/ 3111250 w 4282295"/>
                <a:gd name="connsiteY33" fmla="*/ 537469 h 5526943"/>
                <a:gd name="connsiteX34" fmla="*/ 4269599 w 4282295"/>
                <a:gd name="connsiteY34" fmla="*/ 0 h 5526943"/>
                <a:gd name="connsiteX0" fmla="*/ 4282295 w 4282295"/>
                <a:gd name="connsiteY0" fmla="*/ 5511302 h 5521778"/>
                <a:gd name="connsiteX1" fmla="*/ 3778190 w 4282295"/>
                <a:gd name="connsiteY1" fmla="*/ 5521778 h 5521778"/>
                <a:gd name="connsiteX2" fmla="*/ 3355852 w 4282295"/>
                <a:gd name="connsiteY2" fmla="*/ 2713550 h 5521778"/>
                <a:gd name="connsiteX3" fmla="*/ 2420497 w 4282295"/>
                <a:gd name="connsiteY3" fmla="*/ 3592898 h 5521778"/>
                <a:gd name="connsiteX4" fmla="*/ 2199327 w 4282295"/>
                <a:gd name="connsiteY4" fmla="*/ 3798353 h 5521778"/>
                <a:gd name="connsiteX5" fmla="*/ 1775369 w 4282295"/>
                <a:gd name="connsiteY5" fmla="*/ 3941894 h 5521778"/>
                <a:gd name="connsiteX6" fmla="*/ 1410466 w 4282295"/>
                <a:gd name="connsiteY6" fmla="*/ 3933036 h 5521778"/>
                <a:gd name="connsiteX7" fmla="*/ 1125478 w 4282295"/>
                <a:gd name="connsiteY7" fmla="*/ 3837024 h 5521778"/>
                <a:gd name="connsiteX8" fmla="*/ 689995 w 4282295"/>
                <a:gd name="connsiteY8" fmla="*/ 3549845 h 5521778"/>
                <a:gd name="connsiteX9" fmla="*/ 264037 w 4282295"/>
                <a:gd name="connsiteY9" fmla="*/ 3194182 h 5521778"/>
                <a:gd name="connsiteX10" fmla="*/ 98492 w 4282295"/>
                <a:gd name="connsiteY10" fmla="*/ 3017874 h 5521778"/>
                <a:gd name="connsiteX11" fmla="*/ 6671 w 4282295"/>
                <a:gd name="connsiteY11" fmla="*/ 2873094 h 5521778"/>
                <a:gd name="connsiteX12" fmla="*/ 21435 w 4282295"/>
                <a:gd name="connsiteY12" fmla="*/ 2712883 h 5521778"/>
                <a:gd name="connsiteX13" fmla="*/ 110399 w 4282295"/>
                <a:gd name="connsiteY13" fmla="*/ 2661829 h 5521778"/>
                <a:gd name="connsiteX14" fmla="*/ 141641 w 4282295"/>
                <a:gd name="connsiteY14" fmla="*/ 2674688 h 5521778"/>
                <a:gd name="connsiteX15" fmla="*/ 321663 w 4282295"/>
                <a:gd name="connsiteY15" fmla="*/ 3121411 h 5521778"/>
                <a:gd name="connsiteX16" fmla="*/ 554740 w 4282295"/>
                <a:gd name="connsiteY16" fmla="*/ 3222090 h 5521778"/>
                <a:gd name="connsiteX17" fmla="*/ 756194 w 4282295"/>
                <a:gd name="connsiteY17" fmla="*/ 3043496 h 5521778"/>
                <a:gd name="connsiteX18" fmla="*/ 1066137 w 4282295"/>
                <a:gd name="connsiteY18" fmla="*/ 2456090 h 5521778"/>
                <a:gd name="connsiteX19" fmla="*/ 1072805 w 4282295"/>
                <a:gd name="connsiteY19" fmla="*/ 2199295 h 5521778"/>
                <a:gd name="connsiteX20" fmla="*/ 1040134 w 4282295"/>
                <a:gd name="connsiteY20" fmla="*/ 2189294 h 5521778"/>
                <a:gd name="connsiteX21" fmla="*/ 1038801 w 4282295"/>
                <a:gd name="connsiteY21" fmla="*/ 2130811 h 5521778"/>
                <a:gd name="connsiteX22" fmla="*/ 1206060 w 4282295"/>
                <a:gd name="connsiteY22" fmla="*/ 2264351 h 5521778"/>
                <a:gd name="connsiteX23" fmla="*/ 1500572 w 4282295"/>
                <a:gd name="connsiteY23" fmla="*/ 2431515 h 5521778"/>
                <a:gd name="connsiteX24" fmla="*/ 1670213 w 4282295"/>
                <a:gd name="connsiteY24" fmla="*/ 2396177 h 5521778"/>
                <a:gd name="connsiteX25" fmla="*/ 1834464 w 4282295"/>
                <a:gd name="connsiteY25" fmla="*/ 2303662 h 5521778"/>
                <a:gd name="connsiteX26" fmla="*/ 2425260 w 4282295"/>
                <a:gd name="connsiteY26" fmla="*/ 1744953 h 5521778"/>
                <a:gd name="connsiteX27" fmla="*/ 2620903 w 4282295"/>
                <a:gd name="connsiteY27" fmla="*/ 1523782 h 5521778"/>
                <a:gd name="connsiteX28" fmla="*/ 2795877 w 4282295"/>
                <a:gd name="connsiteY28" fmla="*/ 1307089 h 5521778"/>
                <a:gd name="connsiteX29" fmla="*/ 2963327 w 4282295"/>
                <a:gd name="connsiteY29" fmla="*/ 1012195 h 5521778"/>
                <a:gd name="connsiteX30" fmla="*/ 3094867 w 4282295"/>
                <a:gd name="connsiteY30" fmla="*/ 599667 h 5521778"/>
                <a:gd name="connsiteX31" fmla="*/ 3097534 w 4282295"/>
                <a:gd name="connsiteY31" fmla="*/ 586237 h 5521778"/>
                <a:gd name="connsiteX32" fmla="*/ 3103820 w 4282295"/>
                <a:gd name="connsiteY32" fmla="*/ 543469 h 5521778"/>
                <a:gd name="connsiteX33" fmla="*/ 3111250 w 4282295"/>
                <a:gd name="connsiteY33" fmla="*/ 537469 h 5521778"/>
                <a:gd name="connsiteX34" fmla="*/ 4269599 w 4282295"/>
                <a:gd name="connsiteY34" fmla="*/ 0 h 5521778"/>
                <a:gd name="connsiteX0" fmla="*/ 4282295 w 4311159"/>
                <a:gd name="connsiteY0" fmla="*/ 5532082 h 5542558"/>
                <a:gd name="connsiteX1" fmla="*/ 3778190 w 4311159"/>
                <a:gd name="connsiteY1" fmla="*/ 5542558 h 5542558"/>
                <a:gd name="connsiteX2" fmla="*/ 3355852 w 4311159"/>
                <a:gd name="connsiteY2" fmla="*/ 2734330 h 5542558"/>
                <a:gd name="connsiteX3" fmla="*/ 2420497 w 4311159"/>
                <a:gd name="connsiteY3" fmla="*/ 3613678 h 5542558"/>
                <a:gd name="connsiteX4" fmla="*/ 2199327 w 4311159"/>
                <a:gd name="connsiteY4" fmla="*/ 3819133 h 5542558"/>
                <a:gd name="connsiteX5" fmla="*/ 1775369 w 4311159"/>
                <a:gd name="connsiteY5" fmla="*/ 3962674 h 5542558"/>
                <a:gd name="connsiteX6" fmla="*/ 1410466 w 4311159"/>
                <a:gd name="connsiteY6" fmla="*/ 3953816 h 5542558"/>
                <a:gd name="connsiteX7" fmla="*/ 1125478 w 4311159"/>
                <a:gd name="connsiteY7" fmla="*/ 3857804 h 5542558"/>
                <a:gd name="connsiteX8" fmla="*/ 689995 w 4311159"/>
                <a:gd name="connsiteY8" fmla="*/ 3570625 h 5542558"/>
                <a:gd name="connsiteX9" fmla="*/ 264037 w 4311159"/>
                <a:gd name="connsiteY9" fmla="*/ 3214962 h 5542558"/>
                <a:gd name="connsiteX10" fmla="*/ 98492 w 4311159"/>
                <a:gd name="connsiteY10" fmla="*/ 3038654 h 5542558"/>
                <a:gd name="connsiteX11" fmla="*/ 6671 w 4311159"/>
                <a:gd name="connsiteY11" fmla="*/ 2893874 h 5542558"/>
                <a:gd name="connsiteX12" fmla="*/ 21435 w 4311159"/>
                <a:gd name="connsiteY12" fmla="*/ 2733663 h 5542558"/>
                <a:gd name="connsiteX13" fmla="*/ 110399 w 4311159"/>
                <a:gd name="connsiteY13" fmla="*/ 2682609 h 5542558"/>
                <a:gd name="connsiteX14" fmla="*/ 141641 w 4311159"/>
                <a:gd name="connsiteY14" fmla="*/ 2695468 h 5542558"/>
                <a:gd name="connsiteX15" fmla="*/ 321663 w 4311159"/>
                <a:gd name="connsiteY15" fmla="*/ 3142191 h 5542558"/>
                <a:gd name="connsiteX16" fmla="*/ 554740 w 4311159"/>
                <a:gd name="connsiteY16" fmla="*/ 3242870 h 5542558"/>
                <a:gd name="connsiteX17" fmla="*/ 756194 w 4311159"/>
                <a:gd name="connsiteY17" fmla="*/ 3064276 h 5542558"/>
                <a:gd name="connsiteX18" fmla="*/ 1066137 w 4311159"/>
                <a:gd name="connsiteY18" fmla="*/ 2476870 h 5542558"/>
                <a:gd name="connsiteX19" fmla="*/ 1072805 w 4311159"/>
                <a:gd name="connsiteY19" fmla="*/ 2220075 h 5542558"/>
                <a:gd name="connsiteX20" fmla="*/ 1040134 w 4311159"/>
                <a:gd name="connsiteY20" fmla="*/ 2210074 h 5542558"/>
                <a:gd name="connsiteX21" fmla="*/ 1038801 w 4311159"/>
                <a:gd name="connsiteY21" fmla="*/ 2151591 h 5542558"/>
                <a:gd name="connsiteX22" fmla="*/ 1206060 w 4311159"/>
                <a:gd name="connsiteY22" fmla="*/ 2285131 h 5542558"/>
                <a:gd name="connsiteX23" fmla="*/ 1500572 w 4311159"/>
                <a:gd name="connsiteY23" fmla="*/ 2452295 h 5542558"/>
                <a:gd name="connsiteX24" fmla="*/ 1670213 w 4311159"/>
                <a:gd name="connsiteY24" fmla="*/ 2416957 h 5542558"/>
                <a:gd name="connsiteX25" fmla="*/ 1834464 w 4311159"/>
                <a:gd name="connsiteY25" fmla="*/ 2324442 h 5542558"/>
                <a:gd name="connsiteX26" fmla="*/ 2425260 w 4311159"/>
                <a:gd name="connsiteY26" fmla="*/ 1765733 h 5542558"/>
                <a:gd name="connsiteX27" fmla="*/ 2620903 w 4311159"/>
                <a:gd name="connsiteY27" fmla="*/ 1544562 h 5542558"/>
                <a:gd name="connsiteX28" fmla="*/ 2795877 w 4311159"/>
                <a:gd name="connsiteY28" fmla="*/ 1327869 h 5542558"/>
                <a:gd name="connsiteX29" fmla="*/ 2963327 w 4311159"/>
                <a:gd name="connsiteY29" fmla="*/ 1032975 h 5542558"/>
                <a:gd name="connsiteX30" fmla="*/ 3094867 w 4311159"/>
                <a:gd name="connsiteY30" fmla="*/ 620447 h 5542558"/>
                <a:gd name="connsiteX31" fmla="*/ 3097534 w 4311159"/>
                <a:gd name="connsiteY31" fmla="*/ 607017 h 5542558"/>
                <a:gd name="connsiteX32" fmla="*/ 3103820 w 4311159"/>
                <a:gd name="connsiteY32" fmla="*/ 564249 h 5542558"/>
                <a:gd name="connsiteX33" fmla="*/ 3111250 w 4311159"/>
                <a:gd name="connsiteY33" fmla="*/ 558249 h 5542558"/>
                <a:gd name="connsiteX34" fmla="*/ 4311159 w 4311159"/>
                <a:gd name="connsiteY34" fmla="*/ 0 h 5542558"/>
                <a:gd name="connsiteX0" fmla="*/ 4282295 w 4282295"/>
                <a:gd name="connsiteY0" fmla="*/ 5542472 h 5552948"/>
                <a:gd name="connsiteX1" fmla="*/ 3778190 w 4282295"/>
                <a:gd name="connsiteY1" fmla="*/ 5552948 h 5552948"/>
                <a:gd name="connsiteX2" fmla="*/ 3355852 w 4282295"/>
                <a:gd name="connsiteY2" fmla="*/ 2744720 h 5552948"/>
                <a:gd name="connsiteX3" fmla="*/ 2420497 w 4282295"/>
                <a:gd name="connsiteY3" fmla="*/ 3624068 h 5552948"/>
                <a:gd name="connsiteX4" fmla="*/ 2199327 w 4282295"/>
                <a:gd name="connsiteY4" fmla="*/ 3829523 h 5552948"/>
                <a:gd name="connsiteX5" fmla="*/ 1775369 w 4282295"/>
                <a:gd name="connsiteY5" fmla="*/ 3973064 h 5552948"/>
                <a:gd name="connsiteX6" fmla="*/ 1410466 w 4282295"/>
                <a:gd name="connsiteY6" fmla="*/ 3964206 h 5552948"/>
                <a:gd name="connsiteX7" fmla="*/ 1125478 w 4282295"/>
                <a:gd name="connsiteY7" fmla="*/ 3868194 h 5552948"/>
                <a:gd name="connsiteX8" fmla="*/ 689995 w 4282295"/>
                <a:gd name="connsiteY8" fmla="*/ 3581015 h 5552948"/>
                <a:gd name="connsiteX9" fmla="*/ 264037 w 4282295"/>
                <a:gd name="connsiteY9" fmla="*/ 3225352 h 5552948"/>
                <a:gd name="connsiteX10" fmla="*/ 98492 w 4282295"/>
                <a:gd name="connsiteY10" fmla="*/ 3049044 h 5552948"/>
                <a:gd name="connsiteX11" fmla="*/ 6671 w 4282295"/>
                <a:gd name="connsiteY11" fmla="*/ 2904264 h 5552948"/>
                <a:gd name="connsiteX12" fmla="*/ 21435 w 4282295"/>
                <a:gd name="connsiteY12" fmla="*/ 2744053 h 5552948"/>
                <a:gd name="connsiteX13" fmla="*/ 110399 w 4282295"/>
                <a:gd name="connsiteY13" fmla="*/ 2692999 h 5552948"/>
                <a:gd name="connsiteX14" fmla="*/ 141641 w 4282295"/>
                <a:gd name="connsiteY14" fmla="*/ 2705858 h 5552948"/>
                <a:gd name="connsiteX15" fmla="*/ 321663 w 4282295"/>
                <a:gd name="connsiteY15" fmla="*/ 3152581 h 5552948"/>
                <a:gd name="connsiteX16" fmla="*/ 554740 w 4282295"/>
                <a:gd name="connsiteY16" fmla="*/ 3253260 h 5552948"/>
                <a:gd name="connsiteX17" fmla="*/ 756194 w 4282295"/>
                <a:gd name="connsiteY17" fmla="*/ 3074666 h 5552948"/>
                <a:gd name="connsiteX18" fmla="*/ 1066137 w 4282295"/>
                <a:gd name="connsiteY18" fmla="*/ 2487260 h 5552948"/>
                <a:gd name="connsiteX19" fmla="*/ 1072805 w 4282295"/>
                <a:gd name="connsiteY19" fmla="*/ 2230465 h 5552948"/>
                <a:gd name="connsiteX20" fmla="*/ 1040134 w 4282295"/>
                <a:gd name="connsiteY20" fmla="*/ 2220464 h 5552948"/>
                <a:gd name="connsiteX21" fmla="*/ 1038801 w 4282295"/>
                <a:gd name="connsiteY21" fmla="*/ 2161981 h 5552948"/>
                <a:gd name="connsiteX22" fmla="*/ 1206060 w 4282295"/>
                <a:gd name="connsiteY22" fmla="*/ 2295521 h 5552948"/>
                <a:gd name="connsiteX23" fmla="*/ 1500572 w 4282295"/>
                <a:gd name="connsiteY23" fmla="*/ 2462685 h 5552948"/>
                <a:gd name="connsiteX24" fmla="*/ 1670213 w 4282295"/>
                <a:gd name="connsiteY24" fmla="*/ 2427347 h 5552948"/>
                <a:gd name="connsiteX25" fmla="*/ 1834464 w 4282295"/>
                <a:gd name="connsiteY25" fmla="*/ 2334832 h 5552948"/>
                <a:gd name="connsiteX26" fmla="*/ 2425260 w 4282295"/>
                <a:gd name="connsiteY26" fmla="*/ 1776123 h 5552948"/>
                <a:gd name="connsiteX27" fmla="*/ 2620903 w 4282295"/>
                <a:gd name="connsiteY27" fmla="*/ 1554952 h 5552948"/>
                <a:gd name="connsiteX28" fmla="*/ 2795877 w 4282295"/>
                <a:gd name="connsiteY28" fmla="*/ 1338259 h 5552948"/>
                <a:gd name="connsiteX29" fmla="*/ 2963327 w 4282295"/>
                <a:gd name="connsiteY29" fmla="*/ 1043365 h 5552948"/>
                <a:gd name="connsiteX30" fmla="*/ 3094867 w 4282295"/>
                <a:gd name="connsiteY30" fmla="*/ 630837 h 5552948"/>
                <a:gd name="connsiteX31" fmla="*/ 3097534 w 4282295"/>
                <a:gd name="connsiteY31" fmla="*/ 617407 h 5552948"/>
                <a:gd name="connsiteX32" fmla="*/ 3103820 w 4282295"/>
                <a:gd name="connsiteY32" fmla="*/ 574639 h 5552948"/>
                <a:gd name="connsiteX33" fmla="*/ 3111250 w 4282295"/>
                <a:gd name="connsiteY33" fmla="*/ 568639 h 5552948"/>
                <a:gd name="connsiteX34" fmla="*/ 4269599 w 4282295"/>
                <a:gd name="connsiteY34" fmla="*/ 0 h 5552948"/>
                <a:gd name="connsiteX0" fmla="*/ 4282295 w 4311159"/>
                <a:gd name="connsiteY0" fmla="*/ 5542472 h 5552948"/>
                <a:gd name="connsiteX1" fmla="*/ 3778190 w 4311159"/>
                <a:gd name="connsiteY1" fmla="*/ 5552948 h 5552948"/>
                <a:gd name="connsiteX2" fmla="*/ 3355852 w 4311159"/>
                <a:gd name="connsiteY2" fmla="*/ 2744720 h 5552948"/>
                <a:gd name="connsiteX3" fmla="*/ 2420497 w 4311159"/>
                <a:gd name="connsiteY3" fmla="*/ 3624068 h 5552948"/>
                <a:gd name="connsiteX4" fmla="*/ 2199327 w 4311159"/>
                <a:gd name="connsiteY4" fmla="*/ 3829523 h 5552948"/>
                <a:gd name="connsiteX5" fmla="*/ 1775369 w 4311159"/>
                <a:gd name="connsiteY5" fmla="*/ 3973064 h 5552948"/>
                <a:gd name="connsiteX6" fmla="*/ 1410466 w 4311159"/>
                <a:gd name="connsiteY6" fmla="*/ 3964206 h 5552948"/>
                <a:gd name="connsiteX7" fmla="*/ 1125478 w 4311159"/>
                <a:gd name="connsiteY7" fmla="*/ 3868194 h 5552948"/>
                <a:gd name="connsiteX8" fmla="*/ 689995 w 4311159"/>
                <a:gd name="connsiteY8" fmla="*/ 3581015 h 5552948"/>
                <a:gd name="connsiteX9" fmla="*/ 264037 w 4311159"/>
                <a:gd name="connsiteY9" fmla="*/ 3225352 h 5552948"/>
                <a:gd name="connsiteX10" fmla="*/ 98492 w 4311159"/>
                <a:gd name="connsiteY10" fmla="*/ 3049044 h 5552948"/>
                <a:gd name="connsiteX11" fmla="*/ 6671 w 4311159"/>
                <a:gd name="connsiteY11" fmla="*/ 2904264 h 5552948"/>
                <a:gd name="connsiteX12" fmla="*/ 21435 w 4311159"/>
                <a:gd name="connsiteY12" fmla="*/ 2744053 h 5552948"/>
                <a:gd name="connsiteX13" fmla="*/ 110399 w 4311159"/>
                <a:gd name="connsiteY13" fmla="*/ 2692999 h 5552948"/>
                <a:gd name="connsiteX14" fmla="*/ 141641 w 4311159"/>
                <a:gd name="connsiteY14" fmla="*/ 2705858 h 5552948"/>
                <a:gd name="connsiteX15" fmla="*/ 321663 w 4311159"/>
                <a:gd name="connsiteY15" fmla="*/ 3152581 h 5552948"/>
                <a:gd name="connsiteX16" fmla="*/ 554740 w 4311159"/>
                <a:gd name="connsiteY16" fmla="*/ 3253260 h 5552948"/>
                <a:gd name="connsiteX17" fmla="*/ 756194 w 4311159"/>
                <a:gd name="connsiteY17" fmla="*/ 3074666 h 5552948"/>
                <a:gd name="connsiteX18" fmla="*/ 1066137 w 4311159"/>
                <a:gd name="connsiteY18" fmla="*/ 2487260 h 5552948"/>
                <a:gd name="connsiteX19" fmla="*/ 1072805 w 4311159"/>
                <a:gd name="connsiteY19" fmla="*/ 2230465 h 5552948"/>
                <a:gd name="connsiteX20" fmla="*/ 1040134 w 4311159"/>
                <a:gd name="connsiteY20" fmla="*/ 2220464 h 5552948"/>
                <a:gd name="connsiteX21" fmla="*/ 1038801 w 4311159"/>
                <a:gd name="connsiteY21" fmla="*/ 2161981 h 5552948"/>
                <a:gd name="connsiteX22" fmla="*/ 1206060 w 4311159"/>
                <a:gd name="connsiteY22" fmla="*/ 2295521 h 5552948"/>
                <a:gd name="connsiteX23" fmla="*/ 1500572 w 4311159"/>
                <a:gd name="connsiteY23" fmla="*/ 2462685 h 5552948"/>
                <a:gd name="connsiteX24" fmla="*/ 1670213 w 4311159"/>
                <a:gd name="connsiteY24" fmla="*/ 2427347 h 5552948"/>
                <a:gd name="connsiteX25" fmla="*/ 1834464 w 4311159"/>
                <a:gd name="connsiteY25" fmla="*/ 2334832 h 5552948"/>
                <a:gd name="connsiteX26" fmla="*/ 2425260 w 4311159"/>
                <a:gd name="connsiteY26" fmla="*/ 1776123 h 5552948"/>
                <a:gd name="connsiteX27" fmla="*/ 2620903 w 4311159"/>
                <a:gd name="connsiteY27" fmla="*/ 1554952 h 5552948"/>
                <a:gd name="connsiteX28" fmla="*/ 2795877 w 4311159"/>
                <a:gd name="connsiteY28" fmla="*/ 1338259 h 5552948"/>
                <a:gd name="connsiteX29" fmla="*/ 2963327 w 4311159"/>
                <a:gd name="connsiteY29" fmla="*/ 1043365 h 5552948"/>
                <a:gd name="connsiteX30" fmla="*/ 3094867 w 4311159"/>
                <a:gd name="connsiteY30" fmla="*/ 630837 h 5552948"/>
                <a:gd name="connsiteX31" fmla="*/ 3097534 w 4311159"/>
                <a:gd name="connsiteY31" fmla="*/ 617407 h 5552948"/>
                <a:gd name="connsiteX32" fmla="*/ 3103820 w 4311159"/>
                <a:gd name="connsiteY32" fmla="*/ 574639 h 5552948"/>
                <a:gd name="connsiteX33" fmla="*/ 3111250 w 4311159"/>
                <a:gd name="connsiteY33" fmla="*/ 568639 h 5552948"/>
                <a:gd name="connsiteX34" fmla="*/ 4311159 w 4311159"/>
                <a:gd name="connsiteY34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094867 w 4290379"/>
                <a:gd name="connsiteY30" fmla="*/ 630837 h 5552948"/>
                <a:gd name="connsiteX31" fmla="*/ 3097534 w 4290379"/>
                <a:gd name="connsiteY31" fmla="*/ 617407 h 5552948"/>
                <a:gd name="connsiteX32" fmla="*/ 3103820 w 4290379"/>
                <a:gd name="connsiteY32" fmla="*/ 574639 h 5552948"/>
                <a:gd name="connsiteX33" fmla="*/ 3111250 w 4290379"/>
                <a:gd name="connsiteY33" fmla="*/ 568639 h 5552948"/>
                <a:gd name="connsiteX34" fmla="*/ 4290379 w 4290379"/>
                <a:gd name="connsiteY34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094867 w 4290379"/>
                <a:gd name="connsiteY30" fmla="*/ 630837 h 5552948"/>
                <a:gd name="connsiteX31" fmla="*/ 3097534 w 4290379"/>
                <a:gd name="connsiteY31" fmla="*/ 617407 h 5552948"/>
                <a:gd name="connsiteX32" fmla="*/ 3103820 w 4290379"/>
                <a:gd name="connsiteY32" fmla="*/ 574639 h 5552948"/>
                <a:gd name="connsiteX33" fmla="*/ 3111250 w 4290379"/>
                <a:gd name="connsiteY33" fmla="*/ 568639 h 5552948"/>
                <a:gd name="connsiteX34" fmla="*/ 4290379 w 4290379"/>
                <a:gd name="connsiteY34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094867 w 4290379"/>
                <a:gd name="connsiteY30" fmla="*/ 630837 h 5552948"/>
                <a:gd name="connsiteX31" fmla="*/ 3103820 w 4290379"/>
                <a:gd name="connsiteY31" fmla="*/ 574639 h 5552948"/>
                <a:gd name="connsiteX32" fmla="*/ 3111250 w 4290379"/>
                <a:gd name="connsiteY32" fmla="*/ 568639 h 5552948"/>
                <a:gd name="connsiteX33" fmla="*/ 4290379 w 4290379"/>
                <a:gd name="connsiteY33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3111250 w 4290379"/>
                <a:gd name="connsiteY31" fmla="*/ 568639 h 5552948"/>
                <a:gd name="connsiteX32" fmla="*/ 4290379 w 4290379"/>
                <a:gd name="connsiteY32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3111250 w 4290379"/>
                <a:gd name="connsiteY31" fmla="*/ 568639 h 5552948"/>
                <a:gd name="connsiteX32" fmla="*/ 4290379 w 4290379"/>
                <a:gd name="connsiteY32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3111251 w 4290379"/>
                <a:gd name="connsiteY31" fmla="*/ 568639 h 5552948"/>
                <a:gd name="connsiteX32" fmla="*/ 4290379 w 4290379"/>
                <a:gd name="connsiteY32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4290379 w 4290379"/>
                <a:gd name="connsiteY31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4290379 w 4290379"/>
                <a:gd name="connsiteY31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03820 w 4290379"/>
                <a:gd name="connsiteY30" fmla="*/ 574639 h 5552948"/>
                <a:gd name="connsiteX31" fmla="*/ 4290379 w 4290379"/>
                <a:gd name="connsiteY31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94497 w 4290379"/>
                <a:gd name="connsiteY30" fmla="*/ 517547 h 5552948"/>
                <a:gd name="connsiteX31" fmla="*/ 4290379 w 4290379"/>
                <a:gd name="connsiteY31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94497 w 4290379"/>
                <a:gd name="connsiteY30" fmla="*/ 517547 h 5552948"/>
                <a:gd name="connsiteX31" fmla="*/ 4290379 w 4290379"/>
                <a:gd name="connsiteY31" fmla="*/ 0 h 5552948"/>
                <a:gd name="connsiteX0" fmla="*/ 4282295 w 4290379"/>
                <a:gd name="connsiteY0" fmla="*/ 5542472 h 5552948"/>
                <a:gd name="connsiteX1" fmla="*/ 3778190 w 4290379"/>
                <a:gd name="connsiteY1" fmla="*/ 5552948 h 5552948"/>
                <a:gd name="connsiteX2" fmla="*/ 3355852 w 4290379"/>
                <a:gd name="connsiteY2" fmla="*/ 2744720 h 5552948"/>
                <a:gd name="connsiteX3" fmla="*/ 2420497 w 4290379"/>
                <a:gd name="connsiteY3" fmla="*/ 3624068 h 5552948"/>
                <a:gd name="connsiteX4" fmla="*/ 2199327 w 4290379"/>
                <a:gd name="connsiteY4" fmla="*/ 3829523 h 5552948"/>
                <a:gd name="connsiteX5" fmla="*/ 1775369 w 4290379"/>
                <a:gd name="connsiteY5" fmla="*/ 3973064 h 5552948"/>
                <a:gd name="connsiteX6" fmla="*/ 1410466 w 4290379"/>
                <a:gd name="connsiteY6" fmla="*/ 3964206 h 5552948"/>
                <a:gd name="connsiteX7" fmla="*/ 1125478 w 4290379"/>
                <a:gd name="connsiteY7" fmla="*/ 3868194 h 5552948"/>
                <a:gd name="connsiteX8" fmla="*/ 689995 w 4290379"/>
                <a:gd name="connsiteY8" fmla="*/ 3581015 h 5552948"/>
                <a:gd name="connsiteX9" fmla="*/ 264037 w 4290379"/>
                <a:gd name="connsiteY9" fmla="*/ 3225352 h 5552948"/>
                <a:gd name="connsiteX10" fmla="*/ 98492 w 4290379"/>
                <a:gd name="connsiteY10" fmla="*/ 3049044 h 5552948"/>
                <a:gd name="connsiteX11" fmla="*/ 6671 w 4290379"/>
                <a:gd name="connsiteY11" fmla="*/ 2904264 h 5552948"/>
                <a:gd name="connsiteX12" fmla="*/ 21435 w 4290379"/>
                <a:gd name="connsiteY12" fmla="*/ 2744053 h 5552948"/>
                <a:gd name="connsiteX13" fmla="*/ 110399 w 4290379"/>
                <a:gd name="connsiteY13" fmla="*/ 2692999 h 5552948"/>
                <a:gd name="connsiteX14" fmla="*/ 141641 w 4290379"/>
                <a:gd name="connsiteY14" fmla="*/ 2705858 h 5552948"/>
                <a:gd name="connsiteX15" fmla="*/ 321663 w 4290379"/>
                <a:gd name="connsiteY15" fmla="*/ 3152581 h 5552948"/>
                <a:gd name="connsiteX16" fmla="*/ 554740 w 4290379"/>
                <a:gd name="connsiteY16" fmla="*/ 3253260 h 5552948"/>
                <a:gd name="connsiteX17" fmla="*/ 756194 w 4290379"/>
                <a:gd name="connsiteY17" fmla="*/ 3074666 h 5552948"/>
                <a:gd name="connsiteX18" fmla="*/ 1066137 w 4290379"/>
                <a:gd name="connsiteY18" fmla="*/ 2487260 h 5552948"/>
                <a:gd name="connsiteX19" fmla="*/ 1072805 w 4290379"/>
                <a:gd name="connsiteY19" fmla="*/ 2230465 h 5552948"/>
                <a:gd name="connsiteX20" fmla="*/ 1040134 w 4290379"/>
                <a:gd name="connsiteY20" fmla="*/ 2220464 h 5552948"/>
                <a:gd name="connsiteX21" fmla="*/ 1038801 w 4290379"/>
                <a:gd name="connsiteY21" fmla="*/ 2161981 h 5552948"/>
                <a:gd name="connsiteX22" fmla="*/ 1206060 w 4290379"/>
                <a:gd name="connsiteY22" fmla="*/ 2295521 h 5552948"/>
                <a:gd name="connsiteX23" fmla="*/ 1500572 w 4290379"/>
                <a:gd name="connsiteY23" fmla="*/ 2462685 h 5552948"/>
                <a:gd name="connsiteX24" fmla="*/ 1670213 w 4290379"/>
                <a:gd name="connsiteY24" fmla="*/ 2427347 h 5552948"/>
                <a:gd name="connsiteX25" fmla="*/ 1834464 w 4290379"/>
                <a:gd name="connsiteY25" fmla="*/ 2334832 h 5552948"/>
                <a:gd name="connsiteX26" fmla="*/ 2425260 w 4290379"/>
                <a:gd name="connsiteY26" fmla="*/ 1776123 h 5552948"/>
                <a:gd name="connsiteX27" fmla="*/ 2620903 w 4290379"/>
                <a:gd name="connsiteY27" fmla="*/ 1554952 h 5552948"/>
                <a:gd name="connsiteX28" fmla="*/ 2795877 w 4290379"/>
                <a:gd name="connsiteY28" fmla="*/ 1338259 h 5552948"/>
                <a:gd name="connsiteX29" fmla="*/ 2963327 w 4290379"/>
                <a:gd name="connsiteY29" fmla="*/ 1043365 h 5552948"/>
                <a:gd name="connsiteX30" fmla="*/ 3194497 w 4290379"/>
                <a:gd name="connsiteY30" fmla="*/ 517547 h 5552948"/>
                <a:gd name="connsiteX31" fmla="*/ 4290379 w 4290379"/>
                <a:gd name="connsiteY31" fmla="*/ 0 h 555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290379" h="5552948">
                  <a:moveTo>
                    <a:pt x="4282295" y="5542472"/>
                  </a:moveTo>
                  <a:lnTo>
                    <a:pt x="3778190" y="5552948"/>
                  </a:lnTo>
                  <a:cubicBezTo>
                    <a:pt x="3738834" y="5110482"/>
                    <a:pt x="3406398" y="3084572"/>
                    <a:pt x="3355852" y="2744720"/>
                  </a:cubicBezTo>
                  <a:cubicBezTo>
                    <a:pt x="3083317" y="2985401"/>
                    <a:pt x="2613251" y="3443268"/>
                    <a:pt x="2420497" y="3624068"/>
                  </a:cubicBezTo>
                  <a:cubicBezTo>
                    <a:pt x="2227743" y="3804869"/>
                    <a:pt x="2281813" y="3771706"/>
                    <a:pt x="2199327" y="3829523"/>
                  </a:cubicBezTo>
                  <a:cubicBezTo>
                    <a:pt x="2074835" y="3916772"/>
                    <a:pt x="1923102" y="3949918"/>
                    <a:pt x="1775369" y="3973064"/>
                  </a:cubicBezTo>
                  <a:cubicBezTo>
                    <a:pt x="1653639" y="3992209"/>
                    <a:pt x="1531434" y="3988304"/>
                    <a:pt x="1410466" y="3964206"/>
                  </a:cubicBezTo>
                  <a:cubicBezTo>
                    <a:pt x="1311882" y="3944489"/>
                    <a:pt x="1216156" y="3911533"/>
                    <a:pt x="1125478" y="3868194"/>
                  </a:cubicBezTo>
                  <a:cubicBezTo>
                    <a:pt x="967077" y="3792565"/>
                    <a:pt x="833569" y="3688155"/>
                    <a:pt x="689995" y="3581015"/>
                  </a:cubicBezTo>
                  <a:cubicBezTo>
                    <a:pt x="546422" y="3473875"/>
                    <a:pt x="362621" y="3314014"/>
                    <a:pt x="264037" y="3225352"/>
                  </a:cubicBezTo>
                  <a:cubicBezTo>
                    <a:pt x="165453" y="3136690"/>
                    <a:pt x="133640" y="3094955"/>
                    <a:pt x="98492" y="3049044"/>
                  </a:cubicBezTo>
                  <a:cubicBezTo>
                    <a:pt x="67060" y="3008087"/>
                    <a:pt x="19340" y="2955223"/>
                    <a:pt x="6671" y="2904264"/>
                  </a:cubicBezTo>
                  <a:cubicBezTo>
                    <a:pt x="-6949" y="2849305"/>
                    <a:pt x="1433" y="2760341"/>
                    <a:pt x="21435" y="2744053"/>
                  </a:cubicBezTo>
                  <a:cubicBezTo>
                    <a:pt x="47915" y="2722432"/>
                    <a:pt x="80585" y="2709668"/>
                    <a:pt x="110399" y="2692999"/>
                  </a:cubicBezTo>
                  <a:cubicBezTo>
                    <a:pt x="131640" y="2681189"/>
                    <a:pt x="135164" y="2682427"/>
                    <a:pt x="141641" y="2705858"/>
                  </a:cubicBezTo>
                  <a:cubicBezTo>
                    <a:pt x="183646" y="2856639"/>
                    <a:pt x="233462" y="3021612"/>
                    <a:pt x="321663" y="3152581"/>
                  </a:cubicBezTo>
                  <a:cubicBezTo>
                    <a:pt x="375765" y="3232876"/>
                    <a:pt x="455585" y="3296980"/>
                    <a:pt x="554740" y="3253260"/>
                  </a:cubicBezTo>
                  <a:cubicBezTo>
                    <a:pt x="637608" y="3216779"/>
                    <a:pt x="701901" y="3144770"/>
                    <a:pt x="756194" y="3074666"/>
                  </a:cubicBezTo>
                  <a:cubicBezTo>
                    <a:pt x="890306" y="2901311"/>
                    <a:pt x="1004511" y="2698524"/>
                    <a:pt x="1066137" y="2487260"/>
                  </a:cubicBezTo>
                  <a:cubicBezTo>
                    <a:pt x="1092141" y="2397915"/>
                    <a:pt x="1100237" y="2320572"/>
                    <a:pt x="1072805" y="2230465"/>
                  </a:cubicBezTo>
                  <a:cubicBezTo>
                    <a:pt x="1068471" y="2185999"/>
                    <a:pt x="1045801" y="2231878"/>
                    <a:pt x="1040134" y="2220464"/>
                  </a:cubicBezTo>
                  <a:cubicBezTo>
                    <a:pt x="1042801" y="2200843"/>
                    <a:pt x="1042039" y="2184650"/>
                    <a:pt x="1038801" y="2161981"/>
                  </a:cubicBezTo>
                  <a:cubicBezTo>
                    <a:pt x="1066455" y="2174491"/>
                    <a:pt x="1129098" y="2245404"/>
                    <a:pt x="1206060" y="2295521"/>
                  </a:cubicBezTo>
                  <a:cubicBezTo>
                    <a:pt x="1283022" y="2345638"/>
                    <a:pt x="1386368" y="2460399"/>
                    <a:pt x="1500572" y="2462685"/>
                  </a:cubicBezTo>
                  <a:cubicBezTo>
                    <a:pt x="1560580" y="2463923"/>
                    <a:pt x="1615158" y="2449826"/>
                    <a:pt x="1670213" y="2427347"/>
                  </a:cubicBezTo>
                  <a:cubicBezTo>
                    <a:pt x="1724029" y="2405344"/>
                    <a:pt x="1787696" y="2369407"/>
                    <a:pt x="1834464" y="2334832"/>
                  </a:cubicBezTo>
                  <a:cubicBezTo>
                    <a:pt x="2077718" y="2183599"/>
                    <a:pt x="2294187" y="1906103"/>
                    <a:pt x="2425260" y="1776123"/>
                  </a:cubicBezTo>
                  <a:cubicBezTo>
                    <a:pt x="2556333" y="1646143"/>
                    <a:pt x="2557752" y="1630486"/>
                    <a:pt x="2620903" y="1554952"/>
                  </a:cubicBezTo>
                  <a:cubicBezTo>
                    <a:pt x="2680339" y="1483896"/>
                    <a:pt x="2735679" y="1408458"/>
                    <a:pt x="2795877" y="1338259"/>
                  </a:cubicBezTo>
                  <a:cubicBezTo>
                    <a:pt x="2860457" y="1245295"/>
                    <a:pt x="2896890" y="1180150"/>
                    <a:pt x="2963327" y="1043365"/>
                  </a:cubicBezTo>
                  <a:cubicBezTo>
                    <a:pt x="3029764" y="906580"/>
                    <a:pt x="3065733" y="636969"/>
                    <a:pt x="3194497" y="517547"/>
                  </a:cubicBezTo>
                  <a:cubicBezTo>
                    <a:pt x="3657477" y="266410"/>
                    <a:pt x="4043179" y="119716"/>
                    <a:pt x="4290379" y="0"/>
                  </a:cubicBezTo>
                </a:path>
              </a:pathLst>
            </a:custGeom>
            <a:solidFill>
              <a:srgbClr val="1B43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415B6CEF-37CA-E0D0-0127-D63470B4DD3A}"/>
                </a:ext>
              </a:extLst>
            </p:cNvPr>
            <p:cNvSpPr/>
            <p:nvPr/>
          </p:nvSpPr>
          <p:spPr>
            <a:xfrm>
              <a:off x="7719358" y="1791542"/>
              <a:ext cx="1268253" cy="2361525"/>
            </a:xfrm>
            <a:custGeom>
              <a:avLst/>
              <a:gdLst>
                <a:gd name="connsiteX0" fmla="*/ 1263396 w 1268253"/>
                <a:gd name="connsiteY0" fmla="*/ 1708526 h 2361525"/>
                <a:gd name="connsiteX1" fmla="*/ 1268063 w 1268253"/>
                <a:gd name="connsiteY1" fmla="*/ 1823683 h 2361525"/>
                <a:gd name="connsiteX2" fmla="*/ 1259491 w 1268253"/>
                <a:gd name="connsiteY2" fmla="*/ 1860164 h 2361525"/>
                <a:gd name="connsiteX3" fmla="*/ 1019747 w 1268253"/>
                <a:gd name="connsiteY3" fmla="*/ 2196206 h 2361525"/>
                <a:gd name="connsiteX4" fmla="*/ 896112 w 1268253"/>
                <a:gd name="connsiteY4" fmla="*/ 2290408 h 2361525"/>
                <a:gd name="connsiteX5" fmla="*/ 830389 w 1268253"/>
                <a:gd name="connsiteY5" fmla="*/ 2332318 h 2361525"/>
                <a:gd name="connsiteX6" fmla="*/ 777335 w 1268253"/>
                <a:gd name="connsiteY6" fmla="*/ 2358988 h 2361525"/>
                <a:gd name="connsiteX7" fmla="*/ 727520 w 1268253"/>
                <a:gd name="connsiteY7" fmla="*/ 2361274 h 2361525"/>
                <a:gd name="connsiteX8" fmla="*/ 624268 w 1268253"/>
                <a:gd name="connsiteY8" fmla="*/ 2358702 h 2361525"/>
                <a:gd name="connsiteX9" fmla="*/ 548259 w 1268253"/>
                <a:gd name="connsiteY9" fmla="*/ 2351749 h 2361525"/>
                <a:gd name="connsiteX10" fmla="*/ 480346 w 1268253"/>
                <a:gd name="connsiteY10" fmla="*/ 2281264 h 2361525"/>
                <a:gd name="connsiteX11" fmla="*/ 419290 w 1268253"/>
                <a:gd name="connsiteY11" fmla="*/ 2215065 h 2361525"/>
                <a:gd name="connsiteX12" fmla="*/ 157829 w 1268253"/>
                <a:gd name="connsiteY12" fmla="*/ 1889882 h 2361525"/>
                <a:gd name="connsiteX13" fmla="*/ 3429 w 1268253"/>
                <a:gd name="connsiteY13" fmla="*/ 1166077 h 2361525"/>
                <a:gd name="connsiteX14" fmla="*/ 1333 w 1268253"/>
                <a:gd name="connsiteY14" fmla="*/ 1041776 h 2361525"/>
                <a:gd name="connsiteX15" fmla="*/ 0 w 1268253"/>
                <a:gd name="connsiteY15" fmla="*/ 1023964 h 2361525"/>
                <a:gd name="connsiteX16" fmla="*/ 35814 w 1268253"/>
                <a:gd name="connsiteY16" fmla="*/ 963290 h 2361525"/>
                <a:gd name="connsiteX17" fmla="*/ 153162 w 1268253"/>
                <a:gd name="connsiteY17" fmla="*/ 772028 h 2361525"/>
                <a:gd name="connsiteX18" fmla="*/ 157639 w 1268253"/>
                <a:gd name="connsiteY18" fmla="*/ 754883 h 2361525"/>
                <a:gd name="connsiteX19" fmla="*/ 142208 w 1268253"/>
                <a:gd name="connsiteY19" fmla="*/ 581242 h 2361525"/>
                <a:gd name="connsiteX20" fmla="*/ 134207 w 1268253"/>
                <a:gd name="connsiteY20" fmla="*/ 492374 h 2361525"/>
                <a:gd name="connsiteX21" fmla="*/ 127635 w 1268253"/>
                <a:gd name="connsiteY21" fmla="*/ 419222 h 2361525"/>
                <a:gd name="connsiteX22" fmla="*/ 147066 w 1268253"/>
                <a:gd name="connsiteY22" fmla="*/ 399696 h 2361525"/>
                <a:gd name="connsiteX23" fmla="*/ 240125 w 1268253"/>
                <a:gd name="connsiteY23" fmla="*/ 334354 h 2361525"/>
                <a:gd name="connsiteX24" fmla="*/ 242697 w 1268253"/>
                <a:gd name="connsiteY24" fmla="*/ 225388 h 2361525"/>
                <a:gd name="connsiteX25" fmla="*/ 230219 w 1268253"/>
                <a:gd name="connsiteY25" fmla="*/ 138044 h 2361525"/>
                <a:gd name="connsiteX26" fmla="*/ 227552 w 1268253"/>
                <a:gd name="connsiteY26" fmla="*/ 64892 h 2361525"/>
                <a:gd name="connsiteX27" fmla="*/ 327755 w 1268253"/>
                <a:gd name="connsiteY27" fmla="*/ 7837 h 2361525"/>
                <a:gd name="connsiteX28" fmla="*/ 388715 w 1268253"/>
                <a:gd name="connsiteY28" fmla="*/ 122 h 2361525"/>
                <a:gd name="connsiteX29" fmla="*/ 404050 w 1268253"/>
                <a:gd name="connsiteY29" fmla="*/ 2789 h 2361525"/>
                <a:gd name="connsiteX30" fmla="*/ 551117 w 1268253"/>
                <a:gd name="connsiteY30" fmla="*/ 66321 h 2361525"/>
                <a:gd name="connsiteX31" fmla="*/ 689134 w 1268253"/>
                <a:gd name="connsiteY31" fmla="*/ 195099 h 2361525"/>
                <a:gd name="connsiteX32" fmla="*/ 711613 w 1268253"/>
                <a:gd name="connsiteY32" fmla="*/ 255392 h 2361525"/>
                <a:gd name="connsiteX33" fmla="*/ 711422 w 1268253"/>
                <a:gd name="connsiteY33" fmla="*/ 285681 h 2361525"/>
                <a:gd name="connsiteX34" fmla="*/ 693039 w 1268253"/>
                <a:gd name="connsiteY34" fmla="*/ 337497 h 2361525"/>
                <a:gd name="connsiteX35" fmla="*/ 725424 w 1268253"/>
                <a:gd name="connsiteY35" fmla="*/ 346927 h 2361525"/>
                <a:gd name="connsiteX36" fmla="*/ 729139 w 1268253"/>
                <a:gd name="connsiteY36" fmla="*/ 340450 h 2361525"/>
                <a:gd name="connsiteX37" fmla="*/ 775049 w 1268253"/>
                <a:gd name="connsiteY37" fmla="*/ 273680 h 2361525"/>
                <a:gd name="connsiteX38" fmla="*/ 826960 w 1268253"/>
                <a:gd name="connsiteY38" fmla="*/ 236913 h 2361525"/>
                <a:gd name="connsiteX39" fmla="*/ 848106 w 1268253"/>
                <a:gd name="connsiteY39" fmla="*/ 236913 h 2361525"/>
                <a:gd name="connsiteX40" fmla="*/ 919639 w 1268253"/>
                <a:gd name="connsiteY40" fmla="*/ 255106 h 2361525"/>
                <a:gd name="connsiteX41" fmla="*/ 940403 w 1268253"/>
                <a:gd name="connsiteY41" fmla="*/ 272918 h 2361525"/>
                <a:gd name="connsiteX42" fmla="*/ 1035463 w 1268253"/>
                <a:gd name="connsiteY42" fmla="*/ 455798 h 2361525"/>
                <a:gd name="connsiteX43" fmla="*/ 1176814 w 1268253"/>
                <a:gd name="connsiteY43" fmla="*/ 778124 h 2361525"/>
                <a:gd name="connsiteX44" fmla="*/ 1240060 w 1268253"/>
                <a:gd name="connsiteY44" fmla="*/ 930048 h 2361525"/>
                <a:gd name="connsiteX45" fmla="*/ 1243870 w 1268253"/>
                <a:gd name="connsiteY45" fmla="*/ 1074923 h 2361525"/>
                <a:gd name="connsiteX46" fmla="*/ 1252823 w 1268253"/>
                <a:gd name="connsiteY46" fmla="*/ 1489070 h 2361525"/>
                <a:gd name="connsiteX47" fmla="*/ 1263396 w 1268253"/>
                <a:gd name="connsiteY47" fmla="*/ 1708526 h 236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68253" h="2361525">
                  <a:moveTo>
                    <a:pt x="1263396" y="1708526"/>
                  </a:moveTo>
                  <a:cubicBezTo>
                    <a:pt x="1265396" y="1746912"/>
                    <a:pt x="1267111" y="1785393"/>
                    <a:pt x="1268063" y="1823683"/>
                  </a:cubicBezTo>
                  <a:cubicBezTo>
                    <a:pt x="1268921" y="1838352"/>
                    <a:pt x="1267016" y="1845972"/>
                    <a:pt x="1259491" y="1860164"/>
                  </a:cubicBezTo>
                  <a:cubicBezTo>
                    <a:pt x="1193578" y="1980084"/>
                    <a:pt x="1121378" y="2102670"/>
                    <a:pt x="1019747" y="2196206"/>
                  </a:cubicBezTo>
                  <a:cubicBezTo>
                    <a:pt x="981551" y="2231353"/>
                    <a:pt x="939355" y="2261833"/>
                    <a:pt x="896112" y="2290408"/>
                  </a:cubicBezTo>
                  <a:cubicBezTo>
                    <a:pt x="874490" y="2304696"/>
                    <a:pt x="852773" y="2319269"/>
                    <a:pt x="830389" y="2332318"/>
                  </a:cubicBezTo>
                  <a:cubicBezTo>
                    <a:pt x="814864" y="2341367"/>
                    <a:pt x="794957" y="2355178"/>
                    <a:pt x="777335" y="2358988"/>
                  </a:cubicBezTo>
                  <a:cubicBezTo>
                    <a:pt x="760952" y="2362512"/>
                    <a:pt x="744188" y="2361369"/>
                    <a:pt x="727520" y="2361274"/>
                  </a:cubicBezTo>
                  <a:cubicBezTo>
                    <a:pt x="693134" y="2360988"/>
                    <a:pt x="658654" y="2360131"/>
                    <a:pt x="624268" y="2358702"/>
                  </a:cubicBezTo>
                  <a:cubicBezTo>
                    <a:pt x="602361" y="2357750"/>
                    <a:pt x="567023" y="2363941"/>
                    <a:pt x="548259" y="2351749"/>
                  </a:cubicBezTo>
                  <a:cubicBezTo>
                    <a:pt x="522351" y="2334795"/>
                    <a:pt x="501586" y="2303743"/>
                    <a:pt x="480346" y="2281264"/>
                  </a:cubicBezTo>
                  <a:cubicBezTo>
                    <a:pt x="459772" y="2259452"/>
                    <a:pt x="439388" y="2237354"/>
                    <a:pt x="419290" y="2215065"/>
                  </a:cubicBezTo>
                  <a:cubicBezTo>
                    <a:pt x="326708" y="2112386"/>
                    <a:pt x="233077" y="2006277"/>
                    <a:pt x="157829" y="1889882"/>
                  </a:cubicBezTo>
                  <a:cubicBezTo>
                    <a:pt x="18955" y="1675093"/>
                    <a:pt x="7620" y="1414680"/>
                    <a:pt x="3429" y="1166077"/>
                  </a:cubicBezTo>
                  <a:cubicBezTo>
                    <a:pt x="2762" y="1124548"/>
                    <a:pt x="2858" y="1083114"/>
                    <a:pt x="1333" y="1041776"/>
                  </a:cubicBezTo>
                  <a:cubicBezTo>
                    <a:pt x="1143" y="1035870"/>
                    <a:pt x="2762" y="1029774"/>
                    <a:pt x="0" y="1023964"/>
                  </a:cubicBezTo>
                  <a:cubicBezTo>
                    <a:pt x="7239" y="1001009"/>
                    <a:pt x="23717" y="983483"/>
                    <a:pt x="35814" y="963290"/>
                  </a:cubicBezTo>
                  <a:cubicBezTo>
                    <a:pt x="74200" y="899091"/>
                    <a:pt x="113919" y="835655"/>
                    <a:pt x="153162" y="772028"/>
                  </a:cubicBezTo>
                  <a:cubicBezTo>
                    <a:pt x="156496" y="766599"/>
                    <a:pt x="158115" y="761265"/>
                    <a:pt x="157639" y="754883"/>
                  </a:cubicBezTo>
                  <a:cubicBezTo>
                    <a:pt x="152590" y="696971"/>
                    <a:pt x="147447" y="639154"/>
                    <a:pt x="142208" y="581242"/>
                  </a:cubicBezTo>
                  <a:cubicBezTo>
                    <a:pt x="139541" y="551619"/>
                    <a:pt x="136874" y="521997"/>
                    <a:pt x="134207" y="492374"/>
                  </a:cubicBezTo>
                  <a:cubicBezTo>
                    <a:pt x="132207" y="469990"/>
                    <a:pt x="124682" y="441320"/>
                    <a:pt x="127635" y="419222"/>
                  </a:cubicBezTo>
                  <a:cubicBezTo>
                    <a:pt x="129064" y="407792"/>
                    <a:pt x="139922" y="404934"/>
                    <a:pt x="147066" y="399696"/>
                  </a:cubicBezTo>
                  <a:cubicBezTo>
                    <a:pt x="177641" y="377312"/>
                    <a:pt x="209074" y="356071"/>
                    <a:pt x="240125" y="334354"/>
                  </a:cubicBezTo>
                  <a:cubicBezTo>
                    <a:pt x="269653" y="313685"/>
                    <a:pt x="247174" y="256821"/>
                    <a:pt x="242697" y="225388"/>
                  </a:cubicBezTo>
                  <a:cubicBezTo>
                    <a:pt x="238506" y="196242"/>
                    <a:pt x="234410" y="167190"/>
                    <a:pt x="230219" y="138044"/>
                  </a:cubicBezTo>
                  <a:cubicBezTo>
                    <a:pt x="227838" y="121280"/>
                    <a:pt x="212217" y="76703"/>
                    <a:pt x="227552" y="64892"/>
                  </a:cubicBezTo>
                  <a:cubicBezTo>
                    <a:pt x="258413" y="41270"/>
                    <a:pt x="290322" y="19839"/>
                    <a:pt x="327755" y="7837"/>
                  </a:cubicBezTo>
                  <a:cubicBezTo>
                    <a:pt x="347663" y="1455"/>
                    <a:pt x="367951" y="-545"/>
                    <a:pt x="388715" y="122"/>
                  </a:cubicBezTo>
                  <a:cubicBezTo>
                    <a:pt x="393383" y="3551"/>
                    <a:pt x="399288" y="-164"/>
                    <a:pt x="404050" y="2789"/>
                  </a:cubicBezTo>
                  <a:cubicBezTo>
                    <a:pt x="457581" y="13552"/>
                    <a:pt x="506825" y="34698"/>
                    <a:pt x="551117" y="66321"/>
                  </a:cubicBezTo>
                  <a:cubicBezTo>
                    <a:pt x="602647" y="103182"/>
                    <a:pt x="653510" y="140997"/>
                    <a:pt x="689134" y="195099"/>
                  </a:cubicBezTo>
                  <a:cubicBezTo>
                    <a:pt x="701230" y="213482"/>
                    <a:pt x="706755" y="234342"/>
                    <a:pt x="711613" y="255392"/>
                  </a:cubicBezTo>
                  <a:cubicBezTo>
                    <a:pt x="713422" y="265488"/>
                    <a:pt x="713899" y="275585"/>
                    <a:pt x="711422" y="285681"/>
                  </a:cubicBezTo>
                  <a:cubicBezTo>
                    <a:pt x="705326" y="302922"/>
                    <a:pt x="699230" y="320162"/>
                    <a:pt x="693039" y="337497"/>
                  </a:cubicBezTo>
                  <a:cubicBezTo>
                    <a:pt x="701040" y="341212"/>
                    <a:pt x="713804" y="351023"/>
                    <a:pt x="725424" y="346927"/>
                  </a:cubicBezTo>
                  <a:cubicBezTo>
                    <a:pt x="725710" y="344165"/>
                    <a:pt x="727615" y="342450"/>
                    <a:pt x="729139" y="340450"/>
                  </a:cubicBezTo>
                  <a:cubicBezTo>
                    <a:pt x="747713" y="320448"/>
                    <a:pt x="761429" y="297016"/>
                    <a:pt x="775049" y="273680"/>
                  </a:cubicBezTo>
                  <a:cubicBezTo>
                    <a:pt x="787051" y="253106"/>
                    <a:pt x="803434" y="240438"/>
                    <a:pt x="826960" y="236913"/>
                  </a:cubicBezTo>
                  <a:cubicBezTo>
                    <a:pt x="834009" y="234913"/>
                    <a:pt x="841058" y="234913"/>
                    <a:pt x="848106" y="236913"/>
                  </a:cubicBezTo>
                  <a:cubicBezTo>
                    <a:pt x="872204" y="242057"/>
                    <a:pt x="896207" y="247105"/>
                    <a:pt x="919639" y="255106"/>
                  </a:cubicBezTo>
                  <a:cubicBezTo>
                    <a:pt x="929545" y="258535"/>
                    <a:pt x="935831" y="264060"/>
                    <a:pt x="940403" y="272918"/>
                  </a:cubicBezTo>
                  <a:cubicBezTo>
                    <a:pt x="971836" y="333973"/>
                    <a:pt x="1001935" y="395886"/>
                    <a:pt x="1035463" y="455798"/>
                  </a:cubicBezTo>
                  <a:cubicBezTo>
                    <a:pt x="1093089" y="558763"/>
                    <a:pt x="1131570" y="669825"/>
                    <a:pt x="1176814" y="778124"/>
                  </a:cubicBezTo>
                  <a:cubicBezTo>
                    <a:pt x="1197959" y="828702"/>
                    <a:pt x="1219010" y="879375"/>
                    <a:pt x="1240060" y="930048"/>
                  </a:cubicBezTo>
                  <a:cubicBezTo>
                    <a:pt x="1250347" y="974815"/>
                    <a:pt x="1242727" y="1029108"/>
                    <a:pt x="1243870" y="1074923"/>
                  </a:cubicBezTo>
                  <a:cubicBezTo>
                    <a:pt x="1247299" y="1212940"/>
                    <a:pt x="1248918" y="1351053"/>
                    <a:pt x="1252823" y="1489070"/>
                  </a:cubicBezTo>
                  <a:cubicBezTo>
                    <a:pt x="1254824" y="1562317"/>
                    <a:pt x="1259586" y="1635469"/>
                    <a:pt x="1263396" y="1708526"/>
                  </a:cubicBezTo>
                  <a:close/>
                </a:path>
              </a:pathLst>
            </a:custGeom>
            <a:solidFill>
              <a:srgbClr val="FCC7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3">
              <a:extLst>
                <a:ext uri="{FF2B5EF4-FFF2-40B4-BE49-F238E27FC236}">
                  <a16:creationId xmlns:a16="http://schemas.microsoft.com/office/drawing/2014/main" id="{CCC911F5-80CA-F71B-85B3-D03D3B023E87}"/>
                </a:ext>
              </a:extLst>
            </p:cNvPr>
            <p:cNvSpPr/>
            <p:nvPr/>
          </p:nvSpPr>
          <p:spPr>
            <a:xfrm>
              <a:off x="7150421" y="2172568"/>
              <a:ext cx="920790" cy="671398"/>
            </a:xfrm>
            <a:custGeom>
              <a:avLst/>
              <a:gdLst>
                <a:gd name="connsiteX0" fmla="*/ 335003 w 920790"/>
                <a:gd name="connsiteY0" fmla="*/ 434816 h 671398"/>
                <a:gd name="connsiteX1" fmla="*/ 794774 w 920790"/>
                <a:gd name="connsiteY1" fmla="*/ 86011 h 671398"/>
                <a:gd name="connsiteX2" fmla="*/ 885738 w 920790"/>
                <a:gd name="connsiteY2" fmla="*/ 18383 h 671398"/>
                <a:gd name="connsiteX3" fmla="*/ 920790 w 920790"/>
                <a:gd name="connsiteY3" fmla="*/ 0 h 671398"/>
                <a:gd name="connsiteX4" fmla="*/ 904026 w 920790"/>
                <a:gd name="connsiteY4" fmla="*/ 17621 h 671398"/>
                <a:gd name="connsiteX5" fmla="*/ 726766 w 920790"/>
                <a:gd name="connsiteY5" fmla="*/ 178498 h 671398"/>
                <a:gd name="connsiteX6" fmla="*/ 170030 w 920790"/>
                <a:gd name="connsiteY6" fmla="*/ 665798 h 671398"/>
                <a:gd name="connsiteX7" fmla="*/ 147360 w 920790"/>
                <a:gd name="connsiteY7" fmla="*/ 664559 h 671398"/>
                <a:gd name="connsiteX8" fmla="*/ 8867 w 920790"/>
                <a:gd name="connsiteY8" fmla="*/ 509778 h 671398"/>
                <a:gd name="connsiteX9" fmla="*/ 1247 w 920790"/>
                <a:gd name="connsiteY9" fmla="*/ 495300 h 671398"/>
                <a:gd name="connsiteX10" fmla="*/ 18296 w 920790"/>
                <a:gd name="connsiteY10" fmla="*/ 499777 h 671398"/>
                <a:gd name="connsiteX11" fmla="*/ 135835 w 920790"/>
                <a:gd name="connsiteY11" fmla="*/ 569405 h 671398"/>
                <a:gd name="connsiteX12" fmla="*/ 169458 w 920790"/>
                <a:gd name="connsiteY12" fmla="*/ 566928 h 671398"/>
                <a:gd name="connsiteX13" fmla="*/ 335003 w 920790"/>
                <a:gd name="connsiteY13" fmla="*/ 434816 h 67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0790" h="671398">
                  <a:moveTo>
                    <a:pt x="335003" y="434816"/>
                  </a:moveTo>
                  <a:cubicBezTo>
                    <a:pt x="486450" y="316230"/>
                    <a:pt x="640755" y="200977"/>
                    <a:pt x="794774" y="86011"/>
                  </a:cubicBezTo>
                  <a:cubicBezTo>
                    <a:pt x="825064" y="63437"/>
                    <a:pt x="855353" y="40862"/>
                    <a:pt x="885738" y="18383"/>
                  </a:cubicBezTo>
                  <a:cubicBezTo>
                    <a:pt x="896120" y="10668"/>
                    <a:pt x="906503" y="2667"/>
                    <a:pt x="920790" y="0"/>
                  </a:cubicBezTo>
                  <a:cubicBezTo>
                    <a:pt x="915170" y="5905"/>
                    <a:pt x="909836" y="12001"/>
                    <a:pt x="904026" y="17621"/>
                  </a:cubicBezTo>
                  <a:cubicBezTo>
                    <a:pt x="846590" y="73057"/>
                    <a:pt x="786488" y="125540"/>
                    <a:pt x="726766" y="178498"/>
                  </a:cubicBezTo>
                  <a:cubicBezTo>
                    <a:pt x="542267" y="342138"/>
                    <a:pt x="357672" y="505873"/>
                    <a:pt x="170030" y="665798"/>
                  </a:cubicBezTo>
                  <a:cubicBezTo>
                    <a:pt x="161267" y="673322"/>
                    <a:pt x="155456" y="673608"/>
                    <a:pt x="147360" y="664559"/>
                  </a:cubicBezTo>
                  <a:cubicBezTo>
                    <a:pt x="101354" y="612743"/>
                    <a:pt x="54396" y="561880"/>
                    <a:pt x="8867" y="509778"/>
                  </a:cubicBezTo>
                  <a:cubicBezTo>
                    <a:pt x="5152" y="505492"/>
                    <a:pt x="-3135" y="500539"/>
                    <a:pt x="1247" y="495300"/>
                  </a:cubicBezTo>
                  <a:cubicBezTo>
                    <a:pt x="6390" y="489109"/>
                    <a:pt x="13153" y="496634"/>
                    <a:pt x="18296" y="499777"/>
                  </a:cubicBezTo>
                  <a:cubicBezTo>
                    <a:pt x="57444" y="523113"/>
                    <a:pt x="97163" y="545306"/>
                    <a:pt x="135835" y="569405"/>
                  </a:cubicBezTo>
                  <a:cubicBezTo>
                    <a:pt x="148979" y="577596"/>
                    <a:pt x="158028" y="576263"/>
                    <a:pt x="169458" y="566928"/>
                  </a:cubicBezTo>
                  <a:cubicBezTo>
                    <a:pt x="224132" y="522256"/>
                    <a:pt x="279377" y="478346"/>
                    <a:pt x="335003" y="434816"/>
                  </a:cubicBezTo>
                  <a:close/>
                </a:path>
              </a:pathLst>
            </a:custGeom>
            <a:solidFill>
              <a:srgbClr val="ED22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097748E7-702E-A083-26D8-A070EE336004}"/>
                </a:ext>
              </a:extLst>
            </p:cNvPr>
            <p:cNvSpPr/>
            <p:nvPr/>
          </p:nvSpPr>
          <p:spPr>
            <a:xfrm>
              <a:off x="8178082" y="2094036"/>
              <a:ext cx="267366" cy="191772"/>
            </a:xfrm>
            <a:custGeom>
              <a:avLst/>
              <a:gdLst>
                <a:gd name="connsiteX0" fmla="*/ 267367 w 267366"/>
                <a:gd name="connsiteY0" fmla="*/ 44624 h 191772"/>
                <a:gd name="connsiteX1" fmla="*/ 230124 w 267366"/>
                <a:gd name="connsiteY1" fmla="*/ 154542 h 191772"/>
                <a:gd name="connsiteX2" fmla="*/ 174117 w 267366"/>
                <a:gd name="connsiteY2" fmla="*/ 181688 h 191772"/>
                <a:gd name="connsiteX3" fmla="*/ 44577 w 267366"/>
                <a:gd name="connsiteY3" fmla="*/ 106631 h 191772"/>
                <a:gd name="connsiteX4" fmla="*/ 0 w 267366"/>
                <a:gd name="connsiteY4" fmla="*/ 52625 h 191772"/>
                <a:gd name="connsiteX5" fmla="*/ 11906 w 267366"/>
                <a:gd name="connsiteY5" fmla="*/ 10238 h 191772"/>
                <a:gd name="connsiteX6" fmla="*/ 36862 w 267366"/>
                <a:gd name="connsiteY6" fmla="*/ 713 h 191772"/>
                <a:gd name="connsiteX7" fmla="*/ 39910 w 267366"/>
                <a:gd name="connsiteY7" fmla="*/ 332 h 191772"/>
                <a:gd name="connsiteX8" fmla="*/ 225457 w 267366"/>
                <a:gd name="connsiteY8" fmla="*/ 33384 h 191772"/>
                <a:gd name="connsiteX9" fmla="*/ 267367 w 267366"/>
                <a:gd name="connsiteY9" fmla="*/ 44624 h 19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366" h="191772">
                  <a:moveTo>
                    <a:pt x="267367" y="44624"/>
                  </a:moveTo>
                  <a:cubicBezTo>
                    <a:pt x="260985" y="52815"/>
                    <a:pt x="230791" y="151589"/>
                    <a:pt x="230124" y="154542"/>
                  </a:cubicBezTo>
                  <a:cubicBezTo>
                    <a:pt x="222694" y="188070"/>
                    <a:pt x="214027" y="203405"/>
                    <a:pt x="174117" y="181688"/>
                  </a:cubicBezTo>
                  <a:cubicBezTo>
                    <a:pt x="130302" y="157781"/>
                    <a:pt x="84487" y="137207"/>
                    <a:pt x="44577" y="106631"/>
                  </a:cubicBezTo>
                  <a:cubicBezTo>
                    <a:pt x="25718" y="92153"/>
                    <a:pt x="7525" y="76723"/>
                    <a:pt x="0" y="52625"/>
                  </a:cubicBezTo>
                  <a:cubicBezTo>
                    <a:pt x="0" y="36432"/>
                    <a:pt x="4286" y="20144"/>
                    <a:pt x="11906" y="10238"/>
                  </a:cubicBezTo>
                  <a:cubicBezTo>
                    <a:pt x="18860" y="3476"/>
                    <a:pt x="28194" y="3190"/>
                    <a:pt x="36862" y="713"/>
                  </a:cubicBezTo>
                  <a:cubicBezTo>
                    <a:pt x="37814" y="-49"/>
                    <a:pt x="38767" y="-239"/>
                    <a:pt x="39910" y="332"/>
                  </a:cubicBezTo>
                  <a:cubicBezTo>
                    <a:pt x="104013" y="-1001"/>
                    <a:pt x="164497" y="17192"/>
                    <a:pt x="225457" y="33384"/>
                  </a:cubicBezTo>
                  <a:cubicBezTo>
                    <a:pt x="228410" y="34241"/>
                    <a:pt x="261080" y="44338"/>
                    <a:pt x="267367" y="4462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1187A854-7FA3-5C2C-2E1A-E941800D5721}"/>
                </a:ext>
              </a:extLst>
            </p:cNvPr>
            <p:cNvSpPr/>
            <p:nvPr/>
          </p:nvSpPr>
          <p:spPr>
            <a:xfrm>
              <a:off x="9482150" y="3794366"/>
              <a:ext cx="13430" cy="3286"/>
            </a:xfrm>
            <a:custGeom>
              <a:avLst/>
              <a:gdLst>
                <a:gd name="connsiteX0" fmla="*/ 13430 w 13430"/>
                <a:gd name="connsiteY0" fmla="*/ 1834 h 3286"/>
                <a:gd name="connsiteX1" fmla="*/ 0 w 13430"/>
                <a:gd name="connsiteY1" fmla="*/ 1453 h 3286"/>
                <a:gd name="connsiteX2" fmla="*/ 13430 w 13430"/>
                <a:gd name="connsiteY2" fmla="*/ 1834 h 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0" h="3286">
                  <a:moveTo>
                    <a:pt x="13430" y="1834"/>
                  </a:moveTo>
                  <a:cubicBezTo>
                    <a:pt x="8668" y="3643"/>
                    <a:pt x="4667" y="4024"/>
                    <a:pt x="0" y="1453"/>
                  </a:cubicBezTo>
                  <a:cubicBezTo>
                    <a:pt x="4763" y="-357"/>
                    <a:pt x="8763" y="-738"/>
                    <a:pt x="13430" y="1834"/>
                  </a:cubicBezTo>
                  <a:close/>
                </a:path>
              </a:pathLst>
            </a:custGeom>
            <a:solidFill>
              <a:srgbClr val="FBFA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9120EE6C-FA5F-E644-2F69-60923928099D}"/>
                </a:ext>
              </a:extLst>
            </p:cNvPr>
            <p:cNvSpPr/>
            <p:nvPr/>
          </p:nvSpPr>
          <p:spPr>
            <a:xfrm>
              <a:off x="8108169" y="1791616"/>
              <a:ext cx="15335" cy="3189"/>
            </a:xfrm>
            <a:custGeom>
              <a:avLst/>
              <a:gdLst>
                <a:gd name="connsiteX0" fmla="*/ 15335 w 15335"/>
                <a:gd name="connsiteY0" fmla="*/ 2905 h 3189"/>
                <a:gd name="connsiteX1" fmla="*/ 0 w 15335"/>
                <a:gd name="connsiteY1" fmla="*/ 238 h 3189"/>
                <a:gd name="connsiteX2" fmla="*/ 15335 w 15335"/>
                <a:gd name="connsiteY2" fmla="*/ 2905 h 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35" h="3189">
                  <a:moveTo>
                    <a:pt x="15335" y="2905"/>
                  </a:moveTo>
                  <a:cubicBezTo>
                    <a:pt x="10096" y="2715"/>
                    <a:pt x="4477" y="4715"/>
                    <a:pt x="0" y="238"/>
                  </a:cubicBezTo>
                  <a:cubicBezTo>
                    <a:pt x="5144" y="810"/>
                    <a:pt x="10858" y="-1857"/>
                    <a:pt x="15335" y="2905"/>
                  </a:cubicBezTo>
                  <a:close/>
                </a:path>
              </a:pathLst>
            </a:custGeom>
            <a:solidFill>
              <a:srgbClr val="FBFA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33341A34-F061-ED79-9365-A89ACE423C99}"/>
                </a:ext>
              </a:extLst>
            </p:cNvPr>
            <p:cNvSpPr/>
            <p:nvPr/>
          </p:nvSpPr>
          <p:spPr>
            <a:xfrm>
              <a:off x="8402358" y="2337827"/>
              <a:ext cx="295656" cy="1092326"/>
            </a:xfrm>
            <a:custGeom>
              <a:avLst/>
              <a:gdLst>
                <a:gd name="connsiteX0" fmla="*/ 53092 w 295656"/>
                <a:gd name="connsiteY0" fmla="*/ 1092327 h 1092326"/>
                <a:gd name="connsiteX1" fmla="*/ 7372 w 295656"/>
                <a:gd name="connsiteY1" fmla="*/ 987457 h 1092326"/>
                <a:gd name="connsiteX2" fmla="*/ 19278 w 295656"/>
                <a:gd name="connsiteY2" fmla="*/ 938213 h 1092326"/>
                <a:gd name="connsiteX3" fmla="*/ 89382 w 295656"/>
                <a:gd name="connsiteY3" fmla="*/ 829628 h 1092326"/>
                <a:gd name="connsiteX4" fmla="*/ 78714 w 295656"/>
                <a:gd name="connsiteY4" fmla="*/ 710279 h 1092326"/>
                <a:gd name="connsiteX5" fmla="*/ 51187 w 295656"/>
                <a:gd name="connsiteY5" fmla="*/ 612838 h 1092326"/>
                <a:gd name="connsiteX6" fmla="*/ 56426 w 295656"/>
                <a:gd name="connsiteY6" fmla="*/ 588359 h 1092326"/>
                <a:gd name="connsiteX7" fmla="*/ 106337 w 295656"/>
                <a:gd name="connsiteY7" fmla="*/ 510826 h 1092326"/>
                <a:gd name="connsiteX8" fmla="*/ 80143 w 295656"/>
                <a:gd name="connsiteY8" fmla="*/ 408242 h 1092326"/>
                <a:gd name="connsiteX9" fmla="*/ 28422 w 295656"/>
                <a:gd name="connsiteY9" fmla="*/ 375190 h 1092326"/>
                <a:gd name="connsiteX10" fmla="*/ 75476 w 295656"/>
                <a:gd name="connsiteY10" fmla="*/ 375475 h 1092326"/>
                <a:gd name="connsiteX11" fmla="*/ 206349 w 295656"/>
                <a:gd name="connsiteY11" fmla="*/ 366236 h 1092326"/>
                <a:gd name="connsiteX12" fmla="*/ 256641 w 295656"/>
                <a:gd name="connsiteY12" fmla="*/ 295275 h 1092326"/>
                <a:gd name="connsiteX13" fmla="*/ 218732 w 295656"/>
                <a:gd name="connsiteY13" fmla="*/ 201740 h 1092326"/>
                <a:gd name="connsiteX14" fmla="*/ 150628 w 295656"/>
                <a:gd name="connsiteY14" fmla="*/ 137065 h 1092326"/>
                <a:gd name="connsiteX15" fmla="*/ 116814 w 295656"/>
                <a:gd name="connsiteY15" fmla="*/ 80010 h 1092326"/>
                <a:gd name="connsiteX16" fmla="*/ 88716 w 295656"/>
                <a:gd name="connsiteY16" fmla="*/ 0 h 1092326"/>
                <a:gd name="connsiteX17" fmla="*/ 105003 w 295656"/>
                <a:gd name="connsiteY17" fmla="*/ 23431 h 1092326"/>
                <a:gd name="connsiteX18" fmla="*/ 127387 w 295656"/>
                <a:gd name="connsiteY18" fmla="*/ 62770 h 1092326"/>
                <a:gd name="connsiteX19" fmla="*/ 232257 w 295656"/>
                <a:gd name="connsiteY19" fmla="*/ 166021 h 1092326"/>
                <a:gd name="connsiteX20" fmla="*/ 289312 w 295656"/>
                <a:gd name="connsiteY20" fmla="*/ 231172 h 1092326"/>
                <a:gd name="connsiteX21" fmla="*/ 269691 w 295656"/>
                <a:gd name="connsiteY21" fmla="*/ 334899 h 1092326"/>
                <a:gd name="connsiteX22" fmla="*/ 172631 w 295656"/>
                <a:gd name="connsiteY22" fmla="*/ 466058 h 1092326"/>
                <a:gd name="connsiteX23" fmla="*/ 163106 w 295656"/>
                <a:gd name="connsiteY23" fmla="*/ 486442 h 1092326"/>
                <a:gd name="connsiteX24" fmla="*/ 134340 w 295656"/>
                <a:gd name="connsiteY24" fmla="*/ 614648 h 1092326"/>
                <a:gd name="connsiteX25" fmla="*/ 129483 w 295656"/>
                <a:gd name="connsiteY25" fmla="*/ 686848 h 1092326"/>
                <a:gd name="connsiteX26" fmla="*/ 128911 w 295656"/>
                <a:gd name="connsiteY26" fmla="*/ 829628 h 1092326"/>
                <a:gd name="connsiteX27" fmla="*/ 121863 w 295656"/>
                <a:gd name="connsiteY27" fmla="*/ 860108 h 1092326"/>
                <a:gd name="connsiteX28" fmla="*/ 71856 w 295656"/>
                <a:gd name="connsiteY28" fmla="*/ 959072 h 1092326"/>
                <a:gd name="connsiteX29" fmla="*/ 58998 w 295656"/>
                <a:gd name="connsiteY29" fmla="*/ 1014222 h 1092326"/>
                <a:gd name="connsiteX30" fmla="*/ 53092 w 295656"/>
                <a:gd name="connsiteY30" fmla="*/ 1092327 h 109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5656" h="1092326">
                  <a:moveTo>
                    <a:pt x="53092" y="1092327"/>
                  </a:moveTo>
                  <a:cubicBezTo>
                    <a:pt x="37757" y="1057370"/>
                    <a:pt x="21945" y="1022699"/>
                    <a:pt x="7372" y="987457"/>
                  </a:cubicBezTo>
                  <a:cubicBezTo>
                    <a:pt x="-4344" y="959168"/>
                    <a:pt x="-3296" y="959358"/>
                    <a:pt x="19278" y="938213"/>
                  </a:cubicBezTo>
                  <a:cubicBezTo>
                    <a:pt x="51663" y="907923"/>
                    <a:pt x="81381" y="876014"/>
                    <a:pt x="89382" y="829628"/>
                  </a:cubicBezTo>
                  <a:cubicBezTo>
                    <a:pt x="96431" y="788670"/>
                    <a:pt x="87954" y="749332"/>
                    <a:pt x="78714" y="710279"/>
                  </a:cubicBezTo>
                  <a:cubicBezTo>
                    <a:pt x="70999" y="677418"/>
                    <a:pt x="61379" y="645033"/>
                    <a:pt x="51187" y="612838"/>
                  </a:cubicBezTo>
                  <a:cubicBezTo>
                    <a:pt x="47853" y="602456"/>
                    <a:pt x="50520" y="595789"/>
                    <a:pt x="56426" y="588359"/>
                  </a:cubicBezTo>
                  <a:cubicBezTo>
                    <a:pt x="75571" y="564166"/>
                    <a:pt x="92621" y="538543"/>
                    <a:pt x="106337" y="510826"/>
                  </a:cubicBezTo>
                  <a:cubicBezTo>
                    <a:pt x="128625" y="466058"/>
                    <a:pt x="121101" y="436721"/>
                    <a:pt x="80143" y="408242"/>
                  </a:cubicBezTo>
                  <a:cubicBezTo>
                    <a:pt x="63570" y="396716"/>
                    <a:pt x="46520" y="386048"/>
                    <a:pt x="28422" y="375190"/>
                  </a:cubicBezTo>
                  <a:cubicBezTo>
                    <a:pt x="44139" y="375190"/>
                    <a:pt x="59855" y="374809"/>
                    <a:pt x="75476" y="375475"/>
                  </a:cubicBezTo>
                  <a:cubicBezTo>
                    <a:pt x="123672" y="377381"/>
                    <a:pt x="162153" y="377762"/>
                    <a:pt x="206349" y="366236"/>
                  </a:cubicBezTo>
                  <a:cubicBezTo>
                    <a:pt x="232638" y="359378"/>
                    <a:pt x="253593" y="323564"/>
                    <a:pt x="256641" y="295275"/>
                  </a:cubicBezTo>
                  <a:cubicBezTo>
                    <a:pt x="259499" y="268796"/>
                    <a:pt x="252546" y="240221"/>
                    <a:pt x="218732" y="201740"/>
                  </a:cubicBezTo>
                  <a:cubicBezTo>
                    <a:pt x="195777" y="179546"/>
                    <a:pt x="174155" y="158591"/>
                    <a:pt x="150628" y="137065"/>
                  </a:cubicBezTo>
                  <a:cubicBezTo>
                    <a:pt x="133959" y="121825"/>
                    <a:pt x="123958" y="100965"/>
                    <a:pt x="116814" y="80010"/>
                  </a:cubicBezTo>
                  <a:cubicBezTo>
                    <a:pt x="107670" y="53435"/>
                    <a:pt x="97098" y="27337"/>
                    <a:pt x="88716" y="0"/>
                  </a:cubicBezTo>
                  <a:cubicBezTo>
                    <a:pt x="94145" y="7810"/>
                    <a:pt x="99669" y="15621"/>
                    <a:pt x="105003" y="23431"/>
                  </a:cubicBezTo>
                  <a:cubicBezTo>
                    <a:pt x="113671" y="37624"/>
                    <a:pt x="121386" y="51721"/>
                    <a:pt x="127387" y="62770"/>
                  </a:cubicBezTo>
                  <a:cubicBezTo>
                    <a:pt x="152914" y="109442"/>
                    <a:pt x="187680" y="137065"/>
                    <a:pt x="232257" y="166021"/>
                  </a:cubicBezTo>
                  <a:cubicBezTo>
                    <a:pt x="255784" y="181261"/>
                    <a:pt x="277977" y="204216"/>
                    <a:pt x="289312" y="231172"/>
                  </a:cubicBezTo>
                  <a:cubicBezTo>
                    <a:pt x="305314" y="269558"/>
                    <a:pt x="288169" y="302419"/>
                    <a:pt x="269691" y="334899"/>
                  </a:cubicBezTo>
                  <a:cubicBezTo>
                    <a:pt x="242735" y="382429"/>
                    <a:pt x="207969" y="424529"/>
                    <a:pt x="172631" y="466058"/>
                  </a:cubicBezTo>
                  <a:cubicBezTo>
                    <a:pt x="167487" y="472154"/>
                    <a:pt x="164725" y="479108"/>
                    <a:pt x="163106" y="486442"/>
                  </a:cubicBezTo>
                  <a:cubicBezTo>
                    <a:pt x="153295" y="529114"/>
                    <a:pt x="143865" y="571881"/>
                    <a:pt x="134340" y="614648"/>
                  </a:cubicBezTo>
                  <a:cubicBezTo>
                    <a:pt x="129102" y="638461"/>
                    <a:pt x="130530" y="662845"/>
                    <a:pt x="129483" y="686848"/>
                  </a:cubicBezTo>
                  <a:cubicBezTo>
                    <a:pt x="127292" y="734378"/>
                    <a:pt x="128530" y="782003"/>
                    <a:pt x="128911" y="829628"/>
                  </a:cubicBezTo>
                  <a:cubicBezTo>
                    <a:pt x="129006" y="840581"/>
                    <a:pt x="126911" y="850297"/>
                    <a:pt x="121863" y="860108"/>
                  </a:cubicBezTo>
                  <a:cubicBezTo>
                    <a:pt x="104908" y="892969"/>
                    <a:pt x="89097" y="926401"/>
                    <a:pt x="71856" y="959072"/>
                  </a:cubicBezTo>
                  <a:cubicBezTo>
                    <a:pt x="62617" y="976598"/>
                    <a:pt x="58045" y="994886"/>
                    <a:pt x="58998" y="1014222"/>
                  </a:cubicBezTo>
                  <a:cubicBezTo>
                    <a:pt x="60236" y="1040225"/>
                    <a:pt x="54426" y="1065848"/>
                    <a:pt x="53092" y="1092327"/>
                  </a:cubicBezTo>
                  <a:close/>
                </a:path>
              </a:pathLst>
            </a:custGeom>
            <a:solidFill>
              <a:srgbClr val="DFAF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B20136E4-36E3-05D1-1916-142753AEDB7B}"/>
                </a:ext>
              </a:extLst>
            </p:cNvPr>
            <p:cNvSpPr/>
            <p:nvPr/>
          </p:nvSpPr>
          <p:spPr>
            <a:xfrm>
              <a:off x="8017871" y="2388199"/>
              <a:ext cx="396906" cy="296813"/>
            </a:xfrm>
            <a:custGeom>
              <a:avLst/>
              <a:gdLst>
                <a:gd name="connsiteX0" fmla="*/ 396907 w 396906"/>
                <a:gd name="connsiteY0" fmla="*/ 296814 h 296813"/>
                <a:gd name="connsiteX1" fmla="*/ 351758 w 396906"/>
                <a:gd name="connsiteY1" fmla="*/ 258238 h 296813"/>
                <a:gd name="connsiteX2" fmla="*/ 210026 w 396906"/>
                <a:gd name="connsiteY2" fmla="*/ 123649 h 296813"/>
                <a:gd name="connsiteX3" fmla="*/ 108776 w 396906"/>
                <a:gd name="connsiteY3" fmla="*/ 27923 h 296813"/>
                <a:gd name="connsiteX4" fmla="*/ 90202 w 396906"/>
                <a:gd name="connsiteY4" fmla="*/ 23827 h 296813"/>
                <a:gd name="connsiteX5" fmla="*/ 11525 w 396906"/>
                <a:gd name="connsiteY5" fmla="*/ 51164 h 296813"/>
                <a:gd name="connsiteX6" fmla="*/ 0 w 396906"/>
                <a:gd name="connsiteY6" fmla="*/ 51831 h 296813"/>
                <a:gd name="connsiteX7" fmla="*/ 113729 w 396906"/>
                <a:gd name="connsiteY7" fmla="*/ 7444 h 296813"/>
                <a:gd name="connsiteX8" fmla="*/ 168688 w 396906"/>
                <a:gd name="connsiteY8" fmla="*/ 23732 h 296813"/>
                <a:gd name="connsiteX9" fmla="*/ 297752 w 396906"/>
                <a:gd name="connsiteY9" fmla="*/ 177751 h 296813"/>
                <a:gd name="connsiteX10" fmla="*/ 396907 w 396906"/>
                <a:gd name="connsiteY10" fmla="*/ 296814 h 29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906" h="296813">
                  <a:moveTo>
                    <a:pt x="396907" y="296814"/>
                  </a:moveTo>
                  <a:cubicBezTo>
                    <a:pt x="380524" y="285098"/>
                    <a:pt x="366141" y="271668"/>
                    <a:pt x="351758" y="258238"/>
                  </a:cubicBezTo>
                  <a:cubicBezTo>
                    <a:pt x="304038" y="213851"/>
                    <a:pt x="257651" y="168036"/>
                    <a:pt x="210026" y="123649"/>
                  </a:cubicBezTo>
                  <a:cubicBezTo>
                    <a:pt x="176022" y="92026"/>
                    <a:pt x="141351" y="61070"/>
                    <a:pt x="108776" y="27923"/>
                  </a:cubicBezTo>
                  <a:cubicBezTo>
                    <a:pt x="102775" y="21827"/>
                    <a:pt x="97727" y="21160"/>
                    <a:pt x="90202" y="23827"/>
                  </a:cubicBezTo>
                  <a:cubicBezTo>
                    <a:pt x="64103" y="33257"/>
                    <a:pt x="37814" y="42115"/>
                    <a:pt x="11525" y="51164"/>
                  </a:cubicBezTo>
                  <a:cubicBezTo>
                    <a:pt x="8382" y="52212"/>
                    <a:pt x="5334" y="54879"/>
                    <a:pt x="0" y="51831"/>
                  </a:cubicBezTo>
                  <a:cubicBezTo>
                    <a:pt x="38767" y="36591"/>
                    <a:pt x="76010" y="21446"/>
                    <a:pt x="113729" y="7444"/>
                  </a:cubicBezTo>
                  <a:cubicBezTo>
                    <a:pt x="146399" y="-4748"/>
                    <a:pt x="146114" y="-3700"/>
                    <a:pt x="168688" y="23732"/>
                  </a:cubicBezTo>
                  <a:cubicBezTo>
                    <a:pt x="211360" y="75358"/>
                    <a:pt x="254794" y="126316"/>
                    <a:pt x="297752" y="177751"/>
                  </a:cubicBezTo>
                  <a:cubicBezTo>
                    <a:pt x="330994" y="217280"/>
                    <a:pt x="363950" y="257095"/>
                    <a:pt x="396907" y="296814"/>
                  </a:cubicBezTo>
                  <a:close/>
                </a:path>
              </a:pathLst>
            </a:custGeom>
            <a:solidFill>
              <a:srgbClr val="E0B09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A6DEF058-90B3-95C0-92BD-4008DA0215EB}"/>
                </a:ext>
              </a:extLst>
            </p:cNvPr>
            <p:cNvSpPr/>
            <p:nvPr/>
          </p:nvSpPr>
          <p:spPr>
            <a:xfrm>
              <a:off x="8112397" y="3114972"/>
              <a:ext cx="78047" cy="147317"/>
            </a:xfrm>
            <a:custGeom>
              <a:avLst/>
              <a:gdLst>
                <a:gd name="connsiteX0" fmla="*/ 44444 w 78047"/>
                <a:gd name="connsiteY0" fmla="*/ 0 h 147317"/>
                <a:gd name="connsiteX1" fmla="*/ 67114 w 78047"/>
                <a:gd name="connsiteY1" fmla="*/ 113729 h 147317"/>
                <a:gd name="connsiteX2" fmla="*/ 77115 w 78047"/>
                <a:gd name="connsiteY2" fmla="*/ 137446 h 147317"/>
                <a:gd name="connsiteX3" fmla="*/ 76258 w 78047"/>
                <a:gd name="connsiteY3" fmla="*/ 145923 h 147317"/>
                <a:gd name="connsiteX4" fmla="*/ 67876 w 78047"/>
                <a:gd name="connsiteY4" fmla="*/ 145637 h 147317"/>
                <a:gd name="connsiteX5" fmla="*/ 7297 w 78047"/>
                <a:gd name="connsiteY5" fmla="*/ 98870 h 147317"/>
                <a:gd name="connsiteX6" fmla="*/ 1201 w 78047"/>
                <a:gd name="connsiteY6" fmla="*/ 69056 h 147317"/>
                <a:gd name="connsiteX7" fmla="*/ 44444 w 78047"/>
                <a:gd name="connsiteY7" fmla="*/ 0 h 14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47" h="147317">
                  <a:moveTo>
                    <a:pt x="44444" y="0"/>
                  </a:moveTo>
                  <a:cubicBezTo>
                    <a:pt x="34538" y="42196"/>
                    <a:pt x="51778" y="77724"/>
                    <a:pt x="67114" y="113729"/>
                  </a:cubicBezTo>
                  <a:cubicBezTo>
                    <a:pt x="70447" y="121634"/>
                    <a:pt x="73972" y="129445"/>
                    <a:pt x="77115" y="137446"/>
                  </a:cubicBezTo>
                  <a:cubicBezTo>
                    <a:pt x="78258" y="140303"/>
                    <a:pt x="78734" y="143542"/>
                    <a:pt x="76258" y="145923"/>
                  </a:cubicBezTo>
                  <a:cubicBezTo>
                    <a:pt x="73591" y="148495"/>
                    <a:pt x="70638" y="146971"/>
                    <a:pt x="67876" y="145637"/>
                  </a:cubicBezTo>
                  <a:cubicBezTo>
                    <a:pt x="44635" y="134017"/>
                    <a:pt x="23299" y="119444"/>
                    <a:pt x="7297" y="98870"/>
                  </a:cubicBezTo>
                  <a:cubicBezTo>
                    <a:pt x="915" y="90773"/>
                    <a:pt x="-1752" y="80486"/>
                    <a:pt x="1201" y="69056"/>
                  </a:cubicBezTo>
                  <a:cubicBezTo>
                    <a:pt x="7201" y="46101"/>
                    <a:pt x="24823" y="16478"/>
                    <a:pt x="44444" y="0"/>
                  </a:cubicBezTo>
                  <a:close/>
                </a:path>
              </a:pathLst>
            </a:custGeom>
            <a:solidFill>
              <a:srgbClr val="E0B09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3">
              <a:extLst>
                <a:ext uri="{FF2B5EF4-FFF2-40B4-BE49-F238E27FC236}">
                  <a16:creationId xmlns:a16="http://schemas.microsoft.com/office/drawing/2014/main" id="{3C7AAE6C-44E5-DD2F-3335-DB141CAC45D7}"/>
                </a:ext>
              </a:extLst>
            </p:cNvPr>
            <p:cNvSpPr/>
            <p:nvPr/>
          </p:nvSpPr>
          <p:spPr>
            <a:xfrm>
              <a:off x="8120648" y="2093080"/>
              <a:ext cx="121865" cy="73795"/>
            </a:xfrm>
            <a:custGeom>
              <a:avLst/>
              <a:gdLst>
                <a:gd name="connsiteX0" fmla="*/ 69435 w 121865"/>
                <a:gd name="connsiteY0" fmla="*/ 11289 h 73795"/>
                <a:gd name="connsiteX1" fmla="*/ 109726 w 121865"/>
                <a:gd name="connsiteY1" fmla="*/ 27577 h 73795"/>
                <a:gd name="connsiteX2" fmla="*/ 114107 w 121865"/>
                <a:gd name="connsiteY2" fmla="*/ 60248 h 73795"/>
                <a:gd name="connsiteX3" fmla="*/ 74198 w 121865"/>
                <a:gd name="connsiteY3" fmla="*/ 64058 h 73795"/>
                <a:gd name="connsiteX4" fmla="*/ 57529 w 121865"/>
                <a:gd name="connsiteY4" fmla="*/ 53771 h 73795"/>
                <a:gd name="connsiteX5" fmla="*/ 10190 w 121865"/>
                <a:gd name="connsiteY5" fmla="*/ 20433 h 73795"/>
                <a:gd name="connsiteX6" fmla="*/ 569 w 121865"/>
                <a:gd name="connsiteY6" fmla="*/ 3288 h 73795"/>
                <a:gd name="connsiteX7" fmla="*/ 17524 w 121865"/>
                <a:gd name="connsiteY7" fmla="*/ 335 h 73795"/>
                <a:gd name="connsiteX8" fmla="*/ 69435 w 121865"/>
                <a:gd name="connsiteY8" fmla="*/ 11289 h 7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65" h="73795">
                  <a:moveTo>
                    <a:pt x="69435" y="11289"/>
                  </a:moveTo>
                  <a:cubicBezTo>
                    <a:pt x="82961" y="16433"/>
                    <a:pt x="97248" y="19671"/>
                    <a:pt x="109726" y="27577"/>
                  </a:cubicBezTo>
                  <a:cubicBezTo>
                    <a:pt x="125347" y="37483"/>
                    <a:pt x="124871" y="39959"/>
                    <a:pt x="114107" y="60248"/>
                  </a:cubicBezTo>
                  <a:cubicBezTo>
                    <a:pt x="105725" y="75107"/>
                    <a:pt x="98772" y="79679"/>
                    <a:pt x="74198" y="64058"/>
                  </a:cubicBezTo>
                  <a:cubicBezTo>
                    <a:pt x="68768" y="60438"/>
                    <a:pt x="63149" y="57200"/>
                    <a:pt x="57529" y="53771"/>
                  </a:cubicBezTo>
                  <a:cubicBezTo>
                    <a:pt x="41051" y="42245"/>
                    <a:pt x="26668" y="32054"/>
                    <a:pt x="10190" y="20433"/>
                  </a:cubicBezTo>
                  <a:cubicBezTo>
                    <a:pt x="6951" y="18147"/>
                    <a:pt x="-2383" y="6812"/>
                    <a:pt x="569" y="3288"/>
                  </a:cubicBezTo>
                  <a:cubicBezTo>
                    <a:pt x="3998" y="-712"/>
                    <a:pt x="13238" y="-141"/>
                    <a:pt x="17524" y="335"/>
                  </a:cubicBezTo>
                  <a:cubicBezTo>
                    <a:pt x="42765" y="3098"/>
                    <a:pt x="50576" y="8146"/>
                    <a:pt x="69435" y="11289"/>
                  </a:cubicBezTo>
                  <a:close/>
                </a:path>
              </a:pathLst>
            </a:custGeom>
            <a:solidFill>
              <a:srgbClr val="030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3">
              <a:extLst>
                <a:ext uri="{FF2B5EF4-FFF2-40B4-BE49-F238E27FC236}">
                  <a16:creationId xmlns:a16="http://schemas.microsoft.com/office/drawing/2014/main" id="{406A0EDF-FFD2-7726-C0D6-712F8FF600B6}"/>
                </a:ext>
              </a:extLst>
            </p:cNvPr>
            <p:cNvSpPr/>
            <p:nvPr/>
          </p:nvSpPr>
          <p:spPr>
            <a:xfrm>
              <a:off x="8214944" y="2088946"/>
              <a:ext cx="35814" cy="5898"/>
            </a:xfrm>
            <a:custGeom>
              <a:avLst/>
              <a:gdLst>
                <a:gd name="connsiteX0" fmla="*/ 3048 w 35814"/>
                <a:gd name="connsiteY0" fmla="*/ 5518 h 5898"/>
                <a:gd name="connsiteX1" fmla="*/ 0 w 35814"/>
                <a:gd name="connsiteY1" fmla="*/ 5899 h 5898"/>
                <a:gd name="connsiteX2" fmla="*/ 35814 w 35814"/>
                <a:gd name="connsiteY2" fmla="*/ 1041 h 5898"/>
                <a:gd name="connsiteX3" fmla="*/ 3048 w 35814"/>
                <a:gd name="connsiteY3" fmla="*/ 5518 h 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" h="5898">
                  <a:moveTo>
                    <a:pt x="3048" y="5518"/>
                  </a:moveTo>
                  <a:cubicBezTo>
                    <a:pt x="2000" y="5613"/>
                    <a:pt x="1048" y="5803"/>
                    <a:pt x="0" y="5899"/>
                  </a:cubicBezTo>
                  <a:cubicBezTo>
                    <a:pt x="10763" y="-6484"/>
                    <a:pt x="24194" y="5137"/>
                    <a:pt x="35814" y="1041"/>
                  </a:cubicBezTo>
                  <a:cubicBezTo>
                    <a:pt x="25337" y="5994"/>
                    <a:pt x="13621" y="279"/>
                    <a:pt x="3048" y="5518"/>
                  </a:cubicBezTo>
                  <a:close/>
                </a:path>
              </a:pathLst>
            </a:custGeom>
            <a:solidFill>
              <a:srgbClr val="FFE0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90CB36-ECF0-412D-CB7E-093584E38198}"/>
              </a:ext>
            </a:extLst>
          </p:cNvPr>
          <p:cNvCxnSpPr>
            <a:cxnSpLocks/>
          </p:cNvCxnSpPr>
          <p:nvPr/>
        </p:nvCxnSpPr>
        <p:spPr>
          <a:xfrm>
            <a:off x="2007901" y="3333491"/>
            <a:ext cx="939957" cy="11223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6394B5-81AE-6045-358A-04936EA920D8}"/>
              </a:ext>
            </a:extLst>
          </p:cNvPr>
          <p:cNvCxnSpPr>
            <a:cxnSpLocks/>
          </p:cNvCxnSpPr>
          <p:nvPr/>
        </p:nvCxnSpPr>
        <p:spPr>
          <a:xfrm flipH="1">
            <a:off x="4399230" y="3572774"/>
            <a:ext cx="862687" cy="8830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EB1146-59E6-BDF6-FDEF-9F6A79060A06}"/>
              </a:ext>
            </a:extLst>
          </p:cNvPr>
          <p:cNvCxnSpPr>
            <a:cxnSpLocks/>
          </p:cNvCxnSpPr>
          <p:nvPr/>
        </p:nvCxnSpPr>
        <p:spPr>
          <a:xfrm>
            <a:off x="6810875" y="3572774"/>
            <a:ext cx="1059719" cy="10493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D58B43E5-910B-9953-F983-221DA8ECB7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0922619"/>
                  </p:ext>
                </p:extLst>
              </p:nvPr>
            </p:nvGraphicFramePr>
            <p:xfrm>
              <a:off x="436056" y="1571930"/>
              <a:ext cx="1979024" cy="1982042"/>
            </p:xfrm>
            <a:graphic>
              <a:graphicData uri="http://schemas.microsoft.com/office/powerpoint/2016/slidezoom">
                <pslz:sldZm>
                  <pslz:sldZmObj sldId="262" cId="1713994802">
                    <pslz:zmPr id="{290F3D2E-CD3C-4503-A895-5F2C212CD673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9024" cy="198204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Slide Zoom 3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58B43E5-910B-9953-F983-221DA8ECB7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56" y="1571930"/>
                <a:ext cx="1979024" cy="1982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93C503B0-A356-8B3A-F882-0769DF3E37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857922"/>
                  </p:ext>
                </p:extLst>
              </p:nvPr>
            </p:nvGraphicFramePr>
            <p:xfrm>
              <a:off x="2631461" y="4014308"/>
              <a:ext cx="1958586" cy="1945616"/>
            </p:xfrm>
            <a:graphic>
              <a:graphicData uri="http://schemas.microsoft.com/office/powerpoint/2016/slidezoom">
                <pslz:sldZm>
                  <pslz:sldZmObj sldId="263" cId="4241889270">
                    <pslz:zmPr id="{098A91C3-59D9-45E2-A4C5-B12A96D2A0AB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58586" cy="194561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3C503B0-A356-8B3A-F882-0769DF3E37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461" y="4014308"/>
                <a:ext cx="1958586" cy="1945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DFC6528F-F4CF-7160-7DB4-4B99C1F32F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1827344"/>
                  </p:ext>
                </p:extLst>
              </p:nvPr>
            </p:nvGraphicFramePr>
            <p:xfrm>
              <a:off x="5003222" y="2000493"/>
              <a:ext cx="1984520" cy="1982042"/>
            </p:xfrm>
            <a:graphic>
              <a:graphicData uri="http://schemas.microsoft.com/office/powerpoint/2016/slidezoom">
                <pslz:sldZm>
                  <pslz:sldZmObj sldId="265" cId="3440714978">
                    <pslz:zmPr id="{27D8EC40-538A-4868-885E-7CD52CAEB383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4520" cy="198204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FC6528F-F4CF-7160-7DB4-4B99C1F32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3222" y="2000493"/>
                <a:ext cx="1984520" cy="1982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5EE0CC51-5615-D60E-3049-BD4CCED395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013848"/>
                  </p:ext>
                </p:extLst>
              </p:nvPr>
            </p:nvGraphicFramePr>
            <p:xfrm>
              <a:off x="7444675" y="4383002"/>
              <a:ext cx="2064310" cy="2066952"/>
            </p:xfrm>
            <a:graphic>
              <a:graphicData uri="http://schemas.microsoft.com/office/powerpoint/2016/slidezoom">
                <pslz:sldZm>
                  <pslz:sldZmObj sldId="266" cId="15900188">
                    <pslz:zmPr id="{F61B0516-FCEE-4E70-890E-60024362AB1F}" imageType="cover" transitionDur="1000" showBg="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64310" cy="206695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Slide Zoom 3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5EE0CC51-5615-D60E-3049-BD4CCED395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4675" y="4383002"/>
                <a:ext cx="2064310" cy="20669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09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0070C0"/>
            </a:gs>
            <a:gs pos="20000">
              <a:schemeClr val="accent5">
                <a:lumMod val="75000"/>
              </a:schemeClr>
            </a:gs>
            <a:gs pos="76000">
              <a:schemeClr val="tx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4119E37-CE01-6099-0F79-BD9B234CC229}"/>
              </a:ext>
            </a:extLst>
          </p:cNvPr>
          <p:cNvSpPr txBox="1">
            <a:spLocks/>
          </p:cNvSpPr>
          <p:nvPr/>
        </p:nvSpPr>
        <p:spPr>
          <a:xfrm>
            <a:off x="965200" y="736600"/>
            <a:ext cx="10261600" cy="954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Table of contents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67351-8849-40F8-8894-0537CF08E684}"/>
              </a:ext>
            </a:extLst>
          </p:cNvPr>
          <p:cNvCxnSpPr>
            <a:cxnSpLocks/>
          </p:cNvCxnSpPr>
          <p:nvPr/>
        </p:nvCxnSpPr>
        <p:spPr>
          <a:xfrm>
            <a:off x="1859829" y="3507877"/>
            <a:ext cx="636250" cy="8709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AF7FCB-5402-0A8B-DAEF-5BFDAA6E8A63}"/>
              </a:ext>
            </a:extLst>
          </p:cNvPr>
          <p:cNvCxnSpPr>
            <a:cxnSpLocks/>
          </p:cNvCxnSpPr>
          <p:nvPr/>
        </p:nvCxnSpPr>
        <p:spPr>
          <a:xfrm flipH="1">
            <a:off x="3938348" y="3403771"/>
            <a:ext cx="580109" cy="8956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E8DD17-C80D-F51A-0178-66BC50279305}"/>
              </a:ext>
            </a:extLst>
          </p:cNvPr>
          <p:cNvCxnSpPr>
            <a:cxnSpLocks/>
          </p:cNvCxnSpPr>
          <p:nvPr/>
        </p:nvCxnSpPr>
        <p:spPr>
          <a:xfrm>
            <a:off x="5937621" y="3403771"/>
            <a:ext cx="998650" cy="13947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DA9F7C-190A-0F13-53DC-15941EA43094}"/>
              </a:ext>
            </a:extLst>
          </p:cNvPr>
          <p:cNvCxnSpPr>
            <a:cxnSpLocks/>
          </p:cNvCxnSpPr>
          <p:nvPr/>
        </p:nvCxnSpPr>
        <p:spPr>
          <a:xfrm flipH="1">
            <a:off x="8057835" y="3024085"/>
            <a:ext cx="995729" cy="16640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6F673B-1D33-9471-6FA9-C4D480D8C50D}"/>
              </a:ext>
            </a:extLst>
          </p:cNvPr>
          <p:cNvCxnSpPr>
            <a:cxnSpLocks/>
          </p:cNvCxnSpPr>
          <p:nvPr/>
        </p:nvCxnSpPr>
        <p:spPr>
          <a:xfrm>
            <a:off x="9950245" y="3175012"/>
            <a:ext cx="593761" cy="13009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1725DB71-4E00-02A2-A46F-B11995657F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5616509"/>
                  </p:ext>
                </p:extLst>
              </p:nvPr>
            </p:nvGraphicFramePr>
            <p:xfrm>
              <a:off x="591064" y="1866960"/>
              <a:ext cx="1711890" cy="1714500"/>
            </p:xfrm>
            <a:graphic>
              <a:graphicData uri="http://schemas.microsoft.com/office/powerpoint/2016/slidezoom">
                <pslz:sldZm>
                  <pslz:sldZmObj sldId="273" cId="327341416">
                    <pslz:zmPr id="{E01283DC-1A8B-479A-AF2C-AF7D366D4CFF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189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725DB71-4E00-02A2-A46F-B11995657F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064" y="1866960"/>
                <a:ext cx="171189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63DCF80C-D76A-8212-3B26-E9E9C5352E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0818375"/>
                  </p:ext>
                </p:extLst>
              </p:nvPr>
            </p:nvGraphicFramePr>
            <p:xfrm>
              <a:off x="2151653" y="3999033"/>
              <a:ext cx="2299772" cy="2012300"/>
            </p:xfrm>
            <a:graphic>
              <a:graphicData uri="http://schemas.microsoft.com/office/powerpoint/2016/slidezoom">
                <pslz:sldZm>
                  <pslz:sldZmObj sldId="267" cId="3651975851">
                    <pslz:zmPr id="{7E1F8D7A-F49A-4EDB-8DF7-476C4BD07421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9772" cy="20123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3DCF80C-D76A-8212-3B26-E9E9C5352E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653" y="3999033"/>
                <a:ext cx="2299772" cy="20123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0A8B43F9-D1CF-824A-714F-FA9367B3DA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3380377"/>
                  </p:ext>
                </p:extLst>
              </p:nvPr>
            </p:nvGraphicFramePr>
            <p:xfrm>
              <a:off x="4176266" y="1740151"/>
              <a:ext cx="2010560" cy="2013304"/>
            </p:xfrm>
            <a:graphic>
              <a:graphicData uri="http://schemas.microsoft.com/office/powerpoint/2016/slidezoom">
                <pslz:sldZm>
                  <pslz:sldZmObj sldId="268" cId="4108084533">
                    <pslz:zmPr id="{1F2718AE-DADA-40A2-9D68-CEF0C3437060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0560" cy="201330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A8B43F9-D1CF-824A-714F-FA9367B3DA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6266" y="1740151"/>
                <a:ext cx="2010560" cy="2013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432B3747-EED5-315B-1D86-2BF2739E0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3451610"/>
                  </p:ext>
                </p:extLst>
              </p:nvPr>
            </p:nvGraphicFramePr>
            <p:xfrm>
              <a:off x="6428874" y="4378800"/>
              <a:ext cx="1891758" cy="1894181"/>
            </p:xfrm>
            <a:graphic>
              <a:graphicData uri="http://schemas.microsoft.com/office/powerpoint/2016/slidezoom">
                <pslz:sldZm>
                  <pslz:sldZmObj sldId="278" cId="3795066335">
                    <pslz:zmPr id="{0B021D1F-9FF9-46BD-851D-6541E4DC26F9}" imageType="cover" transitionDur="1000" showBg="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91758" cy="189418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32B3747-EED5-315B-1D86-2BF2739E0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8874" y="4378800"/>
                <a:ext cx="1891758" cy="1894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Slide Zoom 48">
                <a:extLst>
                  <a:ext uri="{FF2B5EF4-FFF2-40B4-BE49-F238E27FC236}">
                    <a16:creationId xmlns:a16="http://schemas.microsoft.com/office/drawing/2014/main" id="{3CFAD3E1-0F93-B795-8993-9F00C3B1D0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0003572"/>
                  </p:ext>
                </p:extLst>
              </p:nvPr>
            </p:nvGraphicFramePr>
            <p:xfrm>
              <a:off x="8771304" y="1611438"/>
              <a:ext cx="1714500" cy="1714500"/>
            </p:xfrm>
            <a:graphic>
              <a:graphicData uri="http://schemas.microsoft.com/office/powerpoint/2016/slidezoom">
                <pslz:sldZm>
                  <pslz:sldZmObj sldId="269" cId="3720089927">
                    <pslz:zmPr id="{83E940ED-D83A-46F7-96A3-985C23E5BF7F}" imageType="cover" transitionDur="1000" showBg="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Slide Zoom 4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3CFAD3E1-0F93-B795-8993-9F00C3B1D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1304" y="1611438"/>
                <a:ext cx="17145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Slide Zoom 50">
                <a:extLst>
                  <a:ext uri="{FF2B5EF4-FFF2-40B4-BE49-F238E27FC236}">
                    <a16:creationId xmlns:a16="http://schemas.microsoft.com/office/drawing/2014/main" id="{EEB461D2-F73B-C42A-0047-30D935323B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4539271"/>
                  </p:ext>
                </p:extLst>
              </p:nvPr>
            </p:nvGraphicFramePr>
            <p:xfrm>
              <a:off x="10040347" y="4299447"/>
              <a:ext cx="1714500" cy="1714500"/>
            </p:xfrm>
            <a:graphic>
              <a:graphicData uri="http://schemas.microsoft.com/office/powerpoint/2016/slidezoom">
                <pslz:sldZm>
                  <pslz:sldZmObj sldId="270" cId="731539043">
                    <pslz:zmPr id="{DC59D6DF-E25A-45F5-B1A2-6E9021CFE4FE}" imageType="cover" transitionDur="1000" showBg="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Slide Zoom 5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EB461D2-F73B-C42A-0047-30D935323B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0347" y="4299447"/>
                <a:ext cx="17145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26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35000">
              <a:schemeClr val="tx1">
                <a:lumMod val="85000"/>
                <a:lumOff val="1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DDBCB4-A817-4E28-62C8-811B6450F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31" y="1420644"/>
            <a:ext cx="6040491" cy="4431983"/>
          </a:xfrm>
          <a:prstGeom prst="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40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HOOK – STORY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</a:rPr>
              <a:t>Sahil's Stock Market Journey: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</a:rPr>
              <a:t>Challenge He Faced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</a:rPr>
              <a:t>Discovery of Trend Lines</a:t>
            </a:r>
            <a:r>
              <a:rPr lang="en-US" sz="2800" dirty="0">
                <a:solidFill>
                  <a:schemeClr val="bg1"/>
                </a:solidFill>
              </a:rPr>
              <a:t>: He learned about trend lines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</a:rPr>
              <a:t>Breakthrough Moment</a:t>
            </a:r>
            <a:r>
              <a:rPr lang="en-US" sz="2800" dirty="0">
                <a:solidFill>
                  <a:schemeClr val="bg1"/>
                </a:solidFill>
              </a:rPr>
              <a:t>: HDFC Bank's stock 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</a:rPr>
              <a:t>Impact of Knowledge</a:t>
            </a:r>
            <a:endParaRPr lang="en-IN" sz="4400" b="1" u="sng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3AD2BB-DAB0-FBEC-CD7C-37BCB0C6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102" y="338203"/>
            <a:ext cx="5235678" cy="52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9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9000">
              <a:srgbClr val="002060"/>
            </a:gs>
            <a:gs pos="60000">
              <a:srgbClr val="0070C0"/>
            </a:gs>
            <a:gs pos="91000">
              <a:schemeClr val="accent5">
                <a:lumMod val="60000"/>
              </a:schemeClr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">
            <a:extLst>
              <a:ext uri="{FF2B5EF4-FFF2-40B4-BE49-F238E27FC236}">
                <a16:creationId xmlns:a16="http://schemas.microsoft.com/office/drawing/2014/main" id="{1D71D3C1-B508-DEB3-AEDE-CD96E2E66D7C}"/>
              </a:ext>
            </a:extLst>
          </p:cNvPr>
          <p:cNvGrpSpPr/>
          <p:nvPr/>
        </p:nvGrpSpPr>
        <p:grpSpPr>
          <a:xfrm>
            <a:off x="335420" y="972273"/>
            <a:ext cx="5323700" cy="4812465"/>
            <a:chOff x="2555520" y="476294"/>
            <a:chExt cx="6843241" cy="5851240"/>
          </a:xfrm>
        </p:grpSpPr>
        <p:sp>
          <p:nvSpPr>
            <p:cNvPr id="3" name="Freeform: Shape 325">
              <a:extLst>
                <a:ext uri="{FF2B5EF4-FFF2-40B4-BE49-F238E27FC236}">
                  <a16:creationId xmlns:a16="http://schemas.microsoft.com/office/drawing/2014/main" id="{ABA5F287-7466-C008-4FEE-714CE5EAF80A}"/>
                </a:ext>
              </a:extLst>
            </p:cNvPr>
            <p:cNvSpPr/>
            <p:nvPr/>
          </p:nvSpPr>
          <p:spPr>
            <a:xfrm>
              <a:off x="2555520" y="2123027"/>
              <a:ext cx="529326" cy="604170"/>
            </a:xfrm>
            <a:custGeom>
              <a:avLst/>
              <a:gdLst>
                <a:gd name="connsiteX0" fmla="*/ 503624 w 529326"/>
                <a:gd name="connsiteY0" fmla="*/ 316801 h 604170"/>
                <a:gd name="connsiteX1" fmla="*/ 458666 w 529326"/>
                <a:gd name="connsiteY1" fmla="*/ 259080 h 604170"/>
                <a:gd name="connsiteX2" fmla="*/ 406469 w 529326"/>
                <a:gd name="connsiteY2" fmla="*/ 112014 h 604170"/>
                <a:gd name="connsiteX3" fmla="*/ 363225 w 529326"/>
                <a:gd name="connsiteY3" fmla="*/ 0 h 604170"/>
                <a:gd name="connsiteX4" fmla="*/ 275500 w 529326"/>
                <a:gd name="connsiteY4" fmla="*/ 54292 h 604170"/>
                <a:gd name="connsiteX5" fmla="*/ 156914 w 529326"/>
                <a:gd name="connsiteY5" fmla="*/ 54578 h 604170"/>
                <a:gd name="connsiteX6" fmla="*/ 3180 w 529326"/>
                <a:gd name="connsiteY6" fmla="*/ 258223 h 604170"/>
                <a:gd name="connsiteX7" fmla="*/ 122147 w 529326"/>
                <a:gd name="connsiteY7" fmla="*/ 549212 h 604170"/>
                <a:gd name="connsiteX8" fmla="*/ 128053 w 529326"/>
                <a:gd name="connsiteY8" fmla="*/ 584645 h 604170"/>
                <a:gd name="connsiteX9" fmla="*/ 374655 w 529326"/>
                <a:gd name="connsiteY9" fmla="*/ 604171 h 604170"/>
                <a:gd name="connsiteX10" fmla="*/ 425709 w 529326"/>
                <a:gd name="connsiteY10" fmla="*/ 596075 h 604170"/>
                <a:gd name="connsiteX11" fmla="*/ 500004 w 529326"/>
                <a:gd name="connsiteY11" fmla="*/ 548735 h 604170"/>
                <a:gd name="connsiteX12" fmla="*/ 499909 w 529326"/>
                <a:gd name="connsiteY12" fmla="*/ 405003 h 604170"/>
                <a:gd name="connsiteX13" fmla="*/ 503052 w 529326"/>
                <a:gd name="connsiteY13" fmla="*/ 380809 h 604170"/>
                <a:gd name="connsiteX14" fmla="*/ 503624 w 529326"/>
                <a:gd name="connsiteY14" fmla="*/ 316801 h 60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9326" h="604170">
                  <a:moveTo>
                    <a:pt x="503624" y="316801"/>
                  </a:moveTo>
                  <a:cubicBezTo>
                    <a:pt x="490098" y="295846"/>
                    <a:pt x="454094" y="283274"/>
                    <a:pt x="458666" y="259080"/>
                  </a:cubicBezTo>
                  <a:cubicBezTo>
                    <a:pt x="470381" y="197358"/>
                    <a:pt x="430567" y="158401"/>
                    <a:pt x="406469" y="112014"/>
                  </a:cubicBezTo>
                  <a:cubicBezTo>
                    <a:pt x="413803" y="67246"/>
                    <a:pt x="395229" y="32385"/>
                    <a:pt x="363225" y="0"/>
                  </a:cubicBezTo>
                  <a:cubicBezTo>
                    <a:pt x="351414" y="47911"/>
                    <a:pt x="315981" y="54864"/>
                    <a:pt x="275500" y="54292"/>
                  </a:cubicBezTo>
                  <a:cubicBezTo>
                    <a:pt x="235971" y="53721"/>
                    <a:pt x="196252" y="51625"/>
                    <a:pt x="156914" y="54578"/>
                  </a:cubicBezTo>
                  <a:cubicBezTo>
                    <a:pt x="45281" y="62960"/>
                    <a:pt x="-14917" y="148780"/>
                    <a:pt x="3180" y="258223"/>
                  </a:cubicBezTo>
                  <a:cubicBezTo>
                    <a:pt x="20897" y="365188"/>
                    <a:pt x="91763" y="448628"/>
                    <a:pt x="122147" y="549212"/>
                  </a:cubicBezTo>
                  <a:cubicBezTo>
                    <a:pt x="124148" y="561022"/>
                    <a:pt x="126053" y="572834"/>
                    <a:pt x="128053" y="584645"/>
                  </a:cubicBezTo>
                  <a:cubicBezTo>
                    <a:pt x="210254" y="591122"/>
                    <a:pt x="292454" y="597694"/>
                    <a:pt x="374655" y="604171"/>
                  </a:cubicBezTo>
                  <a:cubicBezTo>
                    <a:pt x="388085" y="579120"/>
                    <a:pt x="408755" y="599122"/>
                    <a:pt x="425709" y="596075"/>
                  </a:cubicBezTo>
                  <a:cubicBezTo>
                    <a:pt x="457713" y="590264"/>
                    <a:pt x="502766" y="592741"/>
                    <a:pt x="500004" y="548735"/>
                  </a:cubicBezTo>
                  <a:cubicBezTo>
                    <a:pt x="496956" y="500443"/>
                    <a:pt x="506862" y="452628"/>
                    <a:pt x="499909" y="405003"/>
                  </a:cubicBezTo>
                  <a:cubicBezTo>
                    <a:pt x="498575" y="395954"/>
                    <a:pt x="490670" y="385953"/>
                    <a:pt x="503052" y="380809"/>
                  </a:cubicBezTo>
                  <a:cubicBezTo>
                    <a:pt x="554297" y="359378"/>
                    <a:pt x="517149" y="337757"/>
                    <a:pt x="503624" y="316801"/>
                  </a:cubicBezTo>
                  <a:close/>
                </a:path>
              </a:pathLst>
            </a:custGeom>
            <a:solidFill>
              <a:srgbClr val="F9B9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26">
              <a:extLst>
                <a:ext uri="{FF2B5EF4-FFF2-40B4-BE49-F238E27FC236}">
                  <a16:creationId xmlns:a16="http://schemas.microsoft.com/office/drawing/2014/main" id="{84B7798D-F1B2-8941-6761-2177B1DEA055}"/>
                </a:ext>
              </a:extLst>
            </p:cNvPr>
            <p:cNvSpPr/>
            <p:nvPr/>
          </p:nvSpPr>
          <p:spPr>
            <a:xfrm>
              <a:off x="2556396" y="2430321"/>
              <a:ext cx="1482584" cy="1897647"/>
            </a:xfrm>
            <a:custGeom>
              <a:avLst/>
              <a:gdLst>
                <a:gd name="connsiteX0" fmla="*/ 797833 w 1482584"/>
                <a:gd name="connsiteY0" fmla="*/ 1667809 h 1897647"/>
                <a:gd name="connsiteX1" fmla="*/ 548754 w 1482584"/>
                <a:gd name="connsiteY1" fmla="*/ 1618756 h 1897647"/>
                <a:gd name="connsiteX2" fmla="*/ 477221 w 1482584"/>
                <a:gd name="connsiteY2" fmla="*/ 1649331 h 1897647"/>
                <a:gd name="connsiteX3" fmla="*/ 446455 w 1482584"/>
                <a:gd name="connsiteY3" fmla="*/ 1733913 h 1897647"/>
                <a:gd name="connsiteX4" fmla="*/ 276529 w 1482584"/>
                <a:gd name="connsiteY4" fmla="*/ 1884884 h 1897647"/>
                <a:gd name="connsiteX5" fmla="*/ 252431 w 1482584"/>
                <a:gd name="connsiteY5" fmla="*/ 1897648 h 1897647"/>
                <a:gd name="connsiteX6" fmla="*/ 197377 w 1482584"/>
                <a:gd name="connsiteY6" fmla="*/ 1832878 h 1897647"/>
                <a:gd name="connsiteX7" fmla="*/ 114128 w 1482584"/>
                <a:gd name="connsiteY7" fmla="*/ 1422922 h 1897647"/>
                <a:gd name="connsiteX8" fmla="*/ 28213 w 1482584"/>
                <a:gd name="connsiteY8" fmla="*/ 858184 h 1897647"/>
                <a:gd name="connsiteX9" fmla="*/ 97364 w 1482584"/>
                <a:gd name="connsiteY9" fmla="*/ 385173 h 1897647"/>
                <a:gd name="connsiteX10" fmla="*/ 127177 w 1482584"/>
                <a:gd name="connsiteY10" fmla="*/ 277159 h 1897647"/>
                <a:gd name="connsiteX11" fmla="*/ 134321 w 1482584"/>
                <a:gd name="connsiteY11" fmla="*/ 271349 h 1897647"/>
                <a:gd name="connsiteX12" fmla="*/ 373780 w 1482584"/>
                <a:gd name="connsiteY12" fmla="*/ 296781 h 1897647"/>
                <a:gd name="connsiteX13" fmla="*/ 386734 w 1482584"/>
                <a:gd name="connsiteY13" fmla="*/ 320498 h 1897647"/>
                <a:gd name="connsiteX14" fmla="*/ 462362 w 1482584"/>
                <a:gd name="connsiteY14" fmla="*/ 387554 h 1897647"/>
                <a:gd name="connsiteX15" fmla="*/ 752113 w 1482584"/>
                <a:gd name="connsiteY15" fmla="*/ 399460 h 1897647"/>
                <a:gd name="connsiteX16" fmla="*/ 826408 w 1482584"/>
                <a:gd name="connsiteY16" fmla="*/ 377934 h 1897647"/>
                <a:gd name="connsiteX17" fmla="*/ 1312659 w 1482584"/>
                <a:gd name="connsiteY17" fmla="*/ 20651 h 1897647"/>
                <a:gd name="connsiteX18" fmla="*/ 1388097 w 1482584"/>
                <a:gd name="connsiteY18" fmla="*/ 34177 h 1897647"/>
                <a:gd name="connsiteX19" fmla="*/ 1412100 w 1482584"/>
                <a:gd name="connsiteY19" fmla="*/ 69133 h 1897647"/>
                <a:gd name="connsiteX20" fmla="*/ 1482585 w 1482584"/>
                <a:gd name="connsiteY20" fmla="*/ 183910 h 1897647"/>
                <a:gd name="connsiteX21" fmla="*/ 1216266 w 1482584"/>
                <a:gd name="connsiteY21" fmla="*/ 431750 h 1897647"/>
                <a:gd name="connsiteX22" fmla="*/ 1303325 w 1482584"/>
                <a:gd name="connsiteY22" fmla="*/ 435751 h 1897647"/>
                <a:gd name="connsiteX23" fmla="*/ 1330090 w 1482584"/>
                <a:gd name="connsiteY23" fmla="*/ 610249 h 1897647"/>
                <a:gd name="connsiteX24" fmla="*/ 1277131 w 1482584"/>
                <a:gd name="connsiteY24" fmla="*/ 671399 h 1897647"/>
                <a:gd name="connsiteX25" fmla="*/ 963663 w 1482584"/>
                <a:gd name="connsiteY25" fmla="*/ 679972 h 1897647"/>
                <a:gd name="connsiteX26" fmla="*/ 894607 w 1482584"/>
                <a:gd name="connsiteY26" fmla="*/ 704451 h 1897647"/>
                <a:gd name="connsiteX27" fmla="*/ 699630 w 1482584"/>
                <a:gd name="connsiteY27" fmla="*/ 847802 h 1897647"/>
                <a:gd name="connsiteX28" fmla="*/ 679056 w 1482584"/>
                <a:gd name="connsiteY28" fmla="*/ 883521 h 1897647"/>
                <a:gd name="connsiteX29" fmla="*/ 805548 w 1482584"/>
                <a:gd name="connsiteY29" fmla="*/ 1505313 h 1897647"/>
                <a:gd name="connsiteX30" fmla="*/ 831075 w 1482584"/>
                <a:gd name="connsiteY30" fmla="*/ 1581513 h 1897647"/>
                <a:gd name="connsiteX31" fmla="*/ 797833 w 1482584"/>
                <a:gd name="connsiteY31" fmla="*/ 1667809 h 18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2584" h="1897647">
                  <a:moveTo>
                    <a:pt x="797833" y="1667809"/>
                  </a:moveTo>
                  <a:cubicBezTo>
                    <a:pt x="705440" y="1698956"/>
                    <a:pt x="628002" y="1653236"/>
                    <a:pt x="548754" y="1618756"/>
                  </a:cubicBezTo>
                  <a:cubicBezTo>
                    <a:pt x="495414" y="1595515"/>
                    <a:pt x="496176" y="1594562"/>
                    <a:pt x="477221" y="1649331"/>
                  </a:cubicBezTo>
                  <a:cubicBezTo>
                    <a:pt x="467410" y="1677716"/>
                    <a:pt x="455790" y="1705433"/>
                    <a:pt x="446455" y="1733913"/>
                  </a:cubicBezTo>
                  <a:cubicBezTo>
                    <a:pt x="419023" y="1817352"/>
                    <a:pt x="368065" y="1873835"/>
                    <a:pt x="276529" y="1884884"/>
                  </a:cubicBezTo>
                  <a:cubicBezTo>
                    <a:pt x="266814" y="1886027"/>
                    <a:pt x="257765" y="1888409"/>
                    <a:pt x="252431" y="1897648"/>
                  </a:cubicBezTo>
                  <a:cubicBezTo>
                    <a:pt x="221189" y="1886980"/>
                    <a:pt x="210045" y="1860119"/>
                    <a:pt x="197377" y="1832878"/>
                  </a:cubicBezTo>
                  <a:cubicBezTo>
                    <a:pt x="136893" y="1702766"/>
                    <a:pt x="113176" y="1564844"/>
                    <a:pt x="114128" y="1422922"/>
                  </a:cubicBezTo>
                  <a:cubicBezTo>
                    <a:pt x="115366" y="1229850"/>
                    <a:pt x="82315" y="1042303"/>
                    <a:pt x="28213" y="858184"/>
                  </a:cubicBezTo>
                  <a:cubicBezTo>
                    <a:pt x="-21508" y="688830"/>
                    <a:pt x="-9697" y="530715"/>
                    <a:pt x="97364" y="385173"/>
                  </a:cubicBezTo>
                  <a:cubicBezTo>
                    <a:pt x="120891" y="353264"/>
                    <a:pt x="109747" y="311164"/>
                    <a:pt x="127177" y="277159"/>
                  </a:cubicBezTo>
                  <a:cubicBezTo>
                    <a:pt x="129463" y="275064"/>
                    <a:pt x="131749" y="271540"/>
                    <a:pt x="134321" y="271349"/>
                  </a:cubicBezTo>
                  <a:cubicBezTo>
                    <a:pt x="229190" y="285256"/>
                    <a:pt x="297580" y="276588"/>
                    <a:pt x="373780" y="296781"/>
                  </a:cubicBezTo>
                  <a:cubicBezTo>
                    <a:pt x="383114" y="301924"/>
                    <a:pt x="385305" y="310592"/>
                    <a:pt x="386734" y="320498"/>
                  </a:cubicBezTo>
                  <a:cubicBezTo>
                    <a:pt x="396544" y="387935"/>
                    <a:pt x="396735" y="386125"/>
                    <a:pt x="462362" y="387554"/>
                  </a:cubicBezTo>
                  <a:cubicBezTo>
                    <a:pt x="559041" y="389745"/>
                    <a:pt x="655624" y="393650"/>
                    <a:pt x="752113" y="399460"/>
                  </a:cubicBezTo>
                  <a:cubicBezTo>
                    <a:pt x="780974" y="401175"/>
                    <a:pt x="803167" y="395079"/>
                    <a:pt x="826408" y="377934"/>
                  </a:cubicBezTo>
                  <a:cubicBezTo>
                    <a:pt x="988237" y="258395"/>
                    <a:pt x="1151877" y="141428"/>
                    <a:pt x="1312659" y="20651"/>
                  </a:cubicBezTo>
                  <a:cubicBezTo>
                    <a:pt x="1348663" y="-6400"/>
                    <a:pt x="1369428" y="-11639"/>
                    <a:pt x="1388097" y="34177"/>
                  </a:cubicBezTo>
                  <a:cubicBezTo>
                    <a:pt x="1393336" y="46940"/>
                    <a:pt x="1404004" y="57513"/>
                    <a:pt x="1412100" y="69133"/>
                  </a:cubicBezTo>
                  <a:cubicBezTo>
                    <a:pt x="1444771" y="128093"/>
                    <a:pt x="1460106" y="151906"/>
                    <a:pt x="1482585" y="183910"/>
                  </a:cubicBezTo>
                  <a:cubicBezTo>
                    <a:pt x="1453343" y="211056"/>
                    <a:pt x="1279607" y="373267"/>
                    <a:pt x="1216266" y="431750"/>
                  </a:cubicBezTo>
                  <a:cubicBezTo>
                    <a:pt x="1231792" y="437751"/>
                    <a:pt x="1289990" y="427750"/>
                    <a:pt x="1303325" y="435751"/>
                  </a:cubicBezTo>
                  <a:cubicBezTo>
                    <a:pt x="1335614" y="450419"/>
                    <a:pt x="1308278" y="533763"/>
                    <a:pt x="1330090" y="610249"/>
                  </a:cubicBezTo>
                  <a:cubicBezTo>
                    <a:pt x="1335709" y="669685"/>
                    <a:pt x="1335709" y="669685"/>
                    <a:pt x="1277131" y="671399"/>
                  </a:cubicBezTo>
                  <a:cubicBezTo>
                    <a:pt x="1172642" y="674352"/>
                    <a:pt x="1068152" y="678067"/>
                    <a:pt x="963663" y="679972"/>
                  </a:cubicBezTo>
                  <a:cubicBezTo>
                    <a:pt x="936993" y="680448"/>
                    <a:pt x="915371" y="686925"/>
                    <a:pt x="894607" y="704451"/>
                  </a:cubicBezTo>
                  <a:cubicBezTo>
                    <a:pt x="832885" y="756458"/>
                    <a:pt x="766781" y="802940"/>
                    <a:pt x="699630" y="847802"/>
                  </a:cubicBezTo>
                  <a:cubicBezTo>
                    <a:pt x="687152" y="856184"/>
                    <a:pt x="673627" y="860470"/>
                    <a:pt x="679056" y="883521"/>
                  </a:cubicBezTo>
                  <a:cubicBezTo>
                    <a:pt x="727348" y="1089547"/>
                    <a:pt x="750112" y="1300716"/>
                    <a:pt x="805548" y="1505313"/>
                  </a:cubicBezTo>
                  <a:cubicBezTo>
                    <a:pt x="812501" y="1531126"/>
                    <a:pt x="821169" y="1556748"/>
                    <a:pt x="831075" y="1581513"/>
                  </a:cubicBezTo>
                  <a:cubicBezTo>
                    <a:pt x="854411" y="1639330"/>
                    <a:pt x="854887" y="1639139"/>
                    <a:pt x="797833" y="1667809"/>
                  </a:cubicBezTo>
                  <a:close/>
                </a:path>
              </a:pathLst>
            </a:custGeom>
            <a:solidFill>
              <a:srgbClr val="3D47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28">
              <a:extLst>
                <a:ext uri="{FF2B5EF4-FFF2-40B4-BE49-F238E27FC236}">
                  <a16:creationId xmlns:a16="http://schemas.microsoft.com/office/drawing/2014/main" id="{0C66E265-C0DB-88B0-66E1-A9F958C8C0A8}"/>
                </a:ext>
              </a:extLst>
            </p:cNvPr>
            <p:cNvSpPr/>
            <p:nvPr/>
          </p:nvSpPr>
          <p:spPr>
            <a:xfrm>
              <a:off x="5392272" y="476294"/>
              <a:ext cx="952895" cy="941517"/>
            </a:xfrm>
            <a:custGeom>
              <a:avLst/>
              <a:gdLst>
                <a:gd name="connsiteX0" fmla="*/ 947091 w 952895"/>
                <a:gd name="connsiteY0" fmla="*/ 385146 h 941517"/>
                <a:gd name="connsiteX1" fmla="*/ 808026 w 952895"/>
                <a:gd name="connsiteY1" fmla="*/ 808913 h 941517"/>
                <a:gd name="connsiteX2" fmla="*/ 347207 w 952895"/>
                <a:gd name="connsiteY2" fmla="*/ 918832 h 941517"/>
                <a:gd name="connsiteX3" fmla="*/ 24690 w 952895"/>
                <a:gd name="connsiteY3" fmla="*/ 572217 h 941517"/>
                <a:gd name="connsiteX4" fmla="*/ 15642 w 952895"/>
                <a:gd name="connsiteY4" fmla="*/ 540308 h 941517"/>
                <a:gd name="connsiteX5" fmla="*/ 13260 w 952895"/>
                <a:gd name="connsiteY5" fmla="*/ 450011 h 941517"/>
                <a:gd name="connsiteX6" fmla="*/ 351684 w 952895"/>
                <a:gd name="connsiteY6" fmla="*/ 18815 h 941517"/>
                <a:gd name="connsiteX7" fmla="*/ 907753 w 952895"/>
                <a:gd name="connsiteY7" fmla="*/ 266179 h 941517"/>
                <a:gd name="connsiteX8" fmla="*/ 921183 w 952895"/>
                <a:gd name="connsiteY8" fmla="*/ 290944 h 941517"/>
                <a:gd name="connsiteX9" fmla="*/ 947091 w 952895"/>
                <a:gd name="connsiteY9" fmla="*/ 385146 h 94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895" h="941517">
                  <a:moveTo>
                    <a:pt x="947091" y="385146"/>
                  </a:moveTo>
                  <a:cubicBezTo>
                    <a:pt x="967094" y="548119"/>
                    <a:pt x="930518" y="693851"/>
                    <a:pt x="808026" y="808913"/>
                  </a:cubicBezTo>
                  <a:cubicBezTo>
                    <a:pt x="676391" y="932643"/>
                    <a:pt x="519609" y="971029"/>
                    <a:pt x="347207" y="918832"/>
                  </a:cubicBezTo>
                  <a:cubicBezTo>
                    <a:pt x="174900" y="866730"/>
                    <a:pt x="67839" y="747668"/>
                    <a:pt x="24690" y="572217"/>
                  </a:cubicBezTo>
                  <a:cubicBezTo>
                    <a:pt x="22023" y="561454"/>
                    <a:pt x="18689" y="550881"/>
                    <a:pt x="15642" y="540308"/>
                  </a:cubicBezTo>
                  <a:cubicBezTo>
                    <a:pt x="-16839" y="511067"/>
                    <a:pt x="10974" y="480206"/>
                    <a:pt x="13260" y="450011"/>
                  </a:cubicBezTo>
                  <a:cubicBezTo>
                    <a:pt x="29072" y="202171"/>
                    <a:pt x="196045" y="62153"/>
                    <a:pt x="351684" y="18815"/>
                  </a:cubicBezTo>
                  <a:cubicBezTo>
                    <a:pt x="578950" y="-44431"/>
                    <a:pt x="800025" y="55200"/>
                    <a:pt x="907753" y="266179"/>
                  </a:cubicBezTo>
                  <a:cubicBezTo>
                    <a:pt x="912039" y="274561"/>
                    <a:pt x="916706" y="282657"/>
                    <a:pt x="921183" y="290944"/>
                  </a:cubicBezTo>
                  <a:cubicBezTo>
                    <a:pt x="944615" y="318281"/>
                    <a:pt x="962617" y="347046"/>
                    <a:pt x="947091" y="385146"/>
                  </a:cubicBezTo>
                  <a:close/>
                </a:path>
              </a:pathLst>
            </a:custGeom>
            <a:solidFill>
              <a:srgbClr val="0203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29">
              <a:extLst>
                <a:ext uri="{FF2B5EF4-FFF2-40B4-BE49-F238E27FC236}">
                  <a16:creationId xmlns:a16="http://schemas.microsoft.com/office/drawing/2014/main" id="{0422BDF4-F411-EB7A-9857-3C794136BC46}"/>
                </a:ext>
              </a:extLst>
            </p:cNvPr>
            <p:cNvSpPr/>
            <p:nvPr/>
          </p:nvSpPr>
          <p:spPr>
            <a:xfrm>
              <a:off x="4085038" y="1897090"/>
              <a:ext cx="4673100" cy="3301020"/>
            </a:xfrm>
            <a:custGeom>
              <a:avLst/>
              <a:gdLst>
                <a:gd name="connsiteX0" fmla="*/ 4596904 w 4673100"/>
                <a:gd name="connsiteY0" fmla="*/ 18197 h 3301020"/>
                <a:gd name="connsiteX1" fmla="*/ 4567472 w 4673100"/>
                <a:gd name="connsiteY1" fmla="*/ 1623 h 3301020"/>
                <a:gd name="connsiteX2" fmla="*/ 4376019 w 4673100"/>
                <a:gd name="connsiteY2" fmla="*/ 33056 h 3301020"/>
                <a:gd name="connsiteX3" fmla="*/ 4092365 w 4673100"/>
                <a:gd name="connsiteY3" fmla="*/ 82586 h 3301020"/>
                <a:gd name="connsiteX4" fmla="*/ 4285818 w 4673100"/>
                <a:gd name="connsiteY4" fmla="*/ 220317 h 3301020"/>
                <a:gd name="connsiteX5" fmla="*/ 4292485 w 4673100"/>
                <a:gd name="connsiteY5" fmla="*/ 263085 h 3301020"/>
                <a:gd name="connsiteX6" fmla="*/ 4040549 w 4673100"/>
                <a:gd name="connsiteY6" fmla="*/ 599984 h 3301020"/>
                <a:gd name="connsiteX7" fmla="*/ 4037119 w 4673100"/>
                <a:gd name="connsiteY7" fmla="*/ 599984 h 3301020"/>
                <a:gd name="connsiteX8" fmla="*/ 3480669 w 4673100"/>
                <a:gd name="connsiteY8" fmla="*/ 1344934 h 3301020"/>
                <a:gd name="connsiteX9" fmla="*/ 3452476 w 4673100"/>
                <a:gd name="connsiteY9" fmla="*/ 1302357 h 3301020"/>
                <a:gd name="connsiteX10" fmla="*/ 2689237 w 4673100"/>
                <a:gd name="connsiteY10" fmla="*/ 539024 h 3301020"/>
                <a:gd name="connsiteX11" fmla="*/ 2539599 w 4673100"/>
                <a:gd name="connsiteY11" fmla="*/ 553216 h 3301020"/>
                <a:gd name="connsiteX12" fmla="*/ 2006295 w 4673100"/>
                <a:gd name="connsiteY12" fmla="*/ 1353412 h 3301020"/>
                <a:gd name="connsiteX13" fmla="*/ 1941524 w 4673100"/>
                <a:gd name="connsiteY13" fmla="*/ 1402941 h 3301020"/>
                <a:gd name="connsiteX14" fmla="*/ 1148854 w 4673100"/>
                <a:gd name="connsiteY14" fmla="*/ 1666879 h 3301020"/>
                <a:gd name="connsiteX15" fmla="*/ 1073797 w 4673100"/>
                <a:gd name="connsiteY15" fmla="*/ 1732221 h 3301020"/>
                <a:gd name="connsiteX16" fmla="*/ 816527 w 4673100"/>
                <a:gd name="connsiteY16" fmla="*/ 2247714 h 3301020"/>
                <a:gd name="connsiteX17" fmla="*/ 769949 w 4673100"/>
                <a:gd name="connsiteY17" fmla="*/ 2318484 h 3301020"/>
                <a:gd name="connsiteX18" fmla="*/ 333704 w 4673100"/>
                <a:gd name="connsiteY18" fmla="*/ 2814451 h 3301020"/>
                <a:gd name="connsiteX19" fmla="*/ 23666 w 4673100"/>
                <a:gd name="connsiteY19" fmla="*/ 3168305 h 3301020"/>
                <a:gd name="connsiteX20" fmla="*/ 64909 w 4673100"/>
                <a:gd name="connsiteY20" fmla="*/ 3299750 h 3301020"/>
                <a:gd name="connsiteX21" fmla="*/ 146348 w 4673100"/>
                <a:gd name="connsiteY21" fmla="*/ 3262031 h 3301020"/>
                <a:gd name="connsiteX22" fmla="*/ 745470 w 4673100"/>
                <a:gd name="connsiteY22" fmla="*/ 2580231 h 3301020"/>
                <a:gd name="connsiteX23" fmla="*/ 991691 w 4673100"/>
                <a:gd name="connsiteY23" fmla="*/ 2246475 h 3301020"/>
                <a:gd name="connsiteX24" fmla="*/ 1183620 w 4673100"/>
                <a:gd name="connsiteY24" fmla="*/ 1856617 h 3301020"/>
                <a:gd name="connsiteX25" fmla="*/ 1258106 w 4673100"/>
                <a:gd name="connsiteY25" fmla="*/ 1792228 h 3301020"/>
                <a:gd name="connsiteX26" fmla="*/ 2029250 w 4673100"/>
                <a:gd name="connsiteY26" fmla="*/ 1536863 h 3301020"/>
                <a:gd name="connsiteX27" fmla="*/ 2113165 w 4673100"/>
                <a:gd name="connsiteY27" fmla="*/ 1472760 h 3301020"/>
                <a:gd name="connsiteX28" fmla="*/ 2385961 w 4673100"/>
                <a:gd name="connsiteY28" fmla="*/ 1062232 h 3301020"/>
                <a:gd name="connsiteX29" fmla="*/ 2629325 w 4673100"/>
                <a:gd name="connsiteY29" fmla="*/ 697425 h 3301020"/>
                <a:gd name="connsiteX30" fmla="*/ 2850114 w 4673100"/>
                <a:gd name="connsiteY30" fmla="*/ 918881 h 3301020"/>
                <a:gd name="connsiteX31" fmla="*/ 3418567 w 4673100"/>
                <a:gd name="connsiteY31" fmla="*/ 1486952 h 3301020"/>
                <a:gd name="connsiteX32" fmla="*/ 3576110 w 4673100"/>
                <a:gd name="connsiteY32" fmla="*/ 1475141 h 3301020"/>
                <a:gd name="connsiteX33" fmla="*/ 3587349 w 4673100"/>
                <a:gd name="connsiteY33" fmla="*/ 1459806 h 3301020"/>
                <a:gd name="connsiteX34" fmla="*/ 4137227 w 4673100"/>
                <a:gd name="connsiteY34" fmla="*/ 728000 h 3301020"/>
                <a:gd name="connsiteX35" fmla="*/ 4141133 w 4673100"/>
                <a:gd name="connsiteY35" fmla="*/ 727714 h 3301020"/>
                <a:gd name="connsiteX36" fmla="*/ 4416596 w 4673100"/>
                <a:gd name="connsiteY36" fmla="*/ 352905 h 3301020"/>
                <a:gd name="connsiteX37" fmla="*/ 4463554 w 4673100"/>
                <a:gd name="connsiteY37" fmla="*/ 345762 h 3301020"/>
                <a:gd name="connsiteX38" fmla="*/ 4669484 w 4673100"/>
                <a:gd name="connsiteY38" fmla="*/ 492351 h 3301020"/>
                <a:gd name="connsiteX39" fmla="*/ 4673009 w 4673100"/>
                <a:gd name="connsiteY39" fmla="*/ 475302 h 3301020"/>
                <a:gd name="connsiteX40" fmla="*/ 4596904 w 4673100"/>
                <a:gd name="connsiteY40" fmla="*/ 18197 h 330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73100" h="3301020">
                  <a:moveTo>
                    <a:pt x="4596904" y="18197"/>
                  </a:moveTo>
                  <a:cubicBezTo>
                    <a:pt x="4593571" y="-1996"/>
                    <a:pt x="4584617" y="-1520"/>
                    <a:pt x="4567472" y="1623"/>
                  </a:cubicBezTo>
                  <a:cubicBezTo>
                    <a:pt x="4503845" y="13339"/>
                    <a:pt x="4439742" y="22197"/>
                    <a:pt x="4376019" y="33056"/>
                  </a:cubicBezTo>
                  <a:cubicBezTo>
                    <a:pt x="4284198" y="48677"/>
                    <a:pt x="4192568" y="65060"/>
                    <a:pt x="4092365" y="82586"/>
                  </a:cubicBezTo>
                  <a:cubicBezTo>
                    <a:pt x="4162373" y="132783"/>
                    <a:pt x="4223143" y="177931"/>
                    <a:pt x="4285818" y="220317"/>
                  </a:cubicBezTo>
                  <a:cubicBezTo>
                    <a:pt x="4306963" y="234605"/>
                    <a:pt x="4306963" y="244606"/>
                    <a:pt x="4292485" y="263085"/>
                  </a:cubicBezTo>
                  <a:cubicBezTo>
                    <a:pt x="4252385" y="314520"/>
                    <a:pt x="4109129" y="508258"/>
                    <a:pt x="4040549" y="599984"/>
                  </a:cubicBezTo>
                  <a:cubicBezTo>
                    <a:pt x="4039406" y="599984"/>
                    <a:pt x="4038263" y="599984"/>
                    <a:pt x="4037119" y="599984"/>
                  </a:cubicBezTo>
                  <a:cubicBezTo>
                    <a:pt x="3854525" y="844491"/>
                    <a:pt x="3671931" y="1088902"/>
                    <a:pt x="3480669" y="1344934"/>
                  </a:cubicBezTo>
                  <a:cubicBezTo>
                    <a:pt x="3470192" y="1328837"/>
                    <a:pt x="3463524" y="1313502"/>
                    <a:pt x="3452476" y="1302357"/>
                  </a:cubicBezTo>
                  <a:cubicBezTo>
                    <a:pt x="3198348" y="1047564"/>
                    <a:pt x="2943840" y="793246"/>
                    <a:pt x="2689237" y="539024"/>
                  </a:cubicBezTo>
                  <a:cubicBezTo>
                    <a:pt x="2630087" y="479969"/>
                    <a:pt x="2585510" y="484446"/>
                    <a:pt x="2539599" y="553216"/>
                  </a:cubicBezTo>
                  <a:cubicBezTo>
                    <a:pt x="2361577" y="819821"/>
                    <a:pt x="2183459" y="1086235"/>
                    <a:pt x="2006295" y="1353412"/>
                  </a:cubicBezTo>
                  <a:cubicBezTo>
                    <a:pt x="1989721" y="1378462"/>
                    <a:pt x="1970290" y="1393416"/>
                    <a:pt x="1941524" y="1402941"/>
                  </a:cubicBezTo>
                  <a:cubicBezTo>
                    <a:pt x="1677111" y="1490286"/>
                    <a:pt x="1413363" y="1579821"/>
                    <a:pt x="1148854" y="1666879"/>
                  </a:cubicBezTo>
                  <a:cubicBezTo>
                    <a:pt x="1112659" y="1678786"/>
                    <a:pt x="1090275" y="1698788"/>
                    <a:pt x="1073797" y="1732221"/>
                  </a:cubicBezTo>
                  <a:cubicBezTo>
                    <a:pt x="988834" y="1904433"/>
                    <a:pt x="902156" y="2075787"/>
                    <a:pt x="816527" y="2247714"/>
                  </a:cubicBezTo>
                  <a:cubicBezTo>
                    <a:pt x="803763" y="2273336"/>
                    <a:pt x="788809" y="2297053"/>
                    <a:pt x="769949" y="2318484"/>
                  </a:cubicBezTo>
                  <a:cubicBezTo>
                    <a:pt x="624407" y="2483743"/>
                    <a:pt x="479056" y="2649097"/>
                    <a:pt x="333704" y="2814451"/>
                  </a:cubicBezTo>
                  <a:cubicBezTo>
                    <a:pt x="230168" y="2932275"/>
                    <a:pt x="125678" y="3049242"/>
                    <a:pt x="23666" y="3168305"/>
                  </a:cubicBezTo>
                  <a:cubicBezTo>
                    <a:pt x="-21483" y="3220978"/>
                    <a:pt x="1091" y="3288130"/>
                    <a:pt x="64909" y="3299750"/>
                  </a:cubicBezTo>
                  <a:cubicBezTo>
                    <a:pt x="100342" y="3306227"/>
                    <a:pt x="124440" y="3287082"/>
                    <a:pt x="146348" y="3262031"/>
                  </a:cubicBezTo>
                  <a:cubicBezTo>
                    <a:pt x="345992" y="3034669"/>
                    <a:pt x="546683" y="2808260"/>
                    <a:pt x="745470" y="2580231"/>
                  </a:cubicBezTo>
                  <a:cubicBezTo>
                    <a:pt x="836434" y="2475933"/>
                    <a:pt x="934732" y="2378111"/>
                    <a:pt x="991691" y="2246475"/>
                  </a:cubicBezTo>
                  <a:cubicBezTo>
                    <a:pt x="1049127" y="2113697"/>
                    <a:pt x="1120565" y="1987110"/>
                    <a:pt x="1183620" y="1856617"/>
                  </a:cubicBezTo>
                  <a:cubicBezTo>
                    <a:pt x="1200003" y="1822613"/>
                    <a:pt x="1222387" y="1803944"/>
                    <a:pt x="1258106" y="1792228"/>
                  </a:cubicBezTo>
                  <a:cubicBezTo>
                    <a:pt x="1515471" y="1707932"/>
                    <a:pt x="1771979" y="1621254"/>
                    <a:pt x="2029250" y="1536863"/>
                  </a:cubicBezTo>
                  <a:cubicBezTo>
                    <a:pt x="2066207" y="1524766"/>
                    <a:pt x="2092115" y="1504859"/>
                    <a:pt x="2113165" y="1472760"/>
                  </a:cubicBezTo>
                  <a:cubicBezTo>
                    <a:pt x="2203272" y="1335409"/>
                    <a:pt x="2294807" y="1199011"/>
                    <a:pt x="2385961" y="1062232"/>
                  </a:cubicBezTo>
                  <a:cubicBezTo>
                    <a:pt x="2466447" y="941550"/>
                    <a:pt x="2546933" y="820869"/>
                    <a:pt x="2629325" y="697425"/>
                  </a:cubicBezTo>
                  <a:cubicBezTo>
                    <a:pt x="2704953" y="773339"/>
                    <a:pt x="2777438" y="846205"/>
                    <a:pt x="2850114" y="918881"/>
                  </a:cubicBezTo>
                  <a:cubicBezTo>
                    <a:pt x="3039566" y="1108333"/>
                    <a:pt x="3229019" y="1297690"/>
                    <a:pt x="3418567" y="1486952"/>
                  </a:cubicBezTo>
                  <a:cubicBezTo>
                    <a:pt x="3482003" y="1550293"/>
                    <a:pt x="3520865" y="1547340"/>
                    <a:pt x="3576110" y="1475141"/>
                  </a:cubicBezTo>
                  <a:cubicBezTo>
                    <a:pt x="3579919" y="1470093"/>
                    <a:pt x="3583539" y="1464854"/>
                    <a:pt x="3587349" y="1459806"/>
                  </a:cubicBezTo>
                  <a:cubicBezTo>
                    <a:pt x="3770610" y="1215870"/>
                    <a:pt x="3953966" y="971935"/>
                    <a:pt x="4137227" y="728000"/>
                  </a:cubicBezTo>
                  <a:cubicBezTo>
                    <a:pt x="4138561" y="727905"/>
                    <a:pt x="4139895" y="727905"/>
                    <a:pt x="4141133" y="727714"/>
                  </a:cubicBezTo>
                  <a:cubicBezTo>
                    <a:pt x="4186186" y="666754"/>
                    <a:pt x="4372971" y="414818"/>
                    <a:pt x="4416596" y="352905"/>
                  </a:cubicBezTo>
                  <a:cubicBezTo>
                    <a:pt x="4431836" y="331379"/>
                    <a:pt x="4441837" y="329569"/>
                    <a:pt x="4463554" y="345762"/>
                  </a:cubicBezTo>
                  <a:cubicBezTo>
                    <a:pt x="4530229" y="395577"/>
                    <a:pt x="4599000" y="442536"/>
                    <a:pt x="4669484" y="492351"/>
                  </a:cubicBezTo>
                  <a:cubicBezTo>
                    <a:pt x="4671390" y="483493"/>
                    <a:pt x="4673580" y="479207"/>
                    <a:pt x="4673009" y="475302"/>
                  </a:cubicBezTo>
                  <a:cubicBezTo>
                    <a:pt x="4647672" y="322997"/>
                    <a:pt x="4621955" y="170692"/>
                    <a:pt x="4596904" y="18197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30">
              <a:extLst>
                <a:ext uri="{FF2B5EF4-FFF2-40B4-BE49-F238E27FC236}">
                  <a16:creationId xmlns:a16="http://schemas.microsoft.com/office/drawing/2014/main" id="{3DF7257D-32B9-CC05-1FF9-F83CABF6CCE8}"/>
                </a:ext>
              </a:extLst>
            </p:cNvPr>
            <p:cNvSpPr/>
            <p:nvPr/>
          </p:nvSpPr>
          <p:spPr>
            <a:xfrm>
              <a:off x="6313646" y="767143"/>
              <a:ext cx="2081176" cy="1837789"/>
            </a:xfrm>
            <a:custGeom>
              <a:avLst/>
              <a:gdLst>
                <a:gd name="connsiteX0" fmla="*/ 1925955 w 2081176"/>
                <a:gd name="connsiteY0" fmla="*/ 1573911 h 1837789"/>
                <a:gd name="connsiteX1" fmla="*/ 2053304 w 2081176"/>
                <a:gd name="connsiteY1" fmla="*/ 1666113 h 1837789"/>
                <a:gd name="connsiteX2" fmla="*/ 2059210 w 2081176"/>
                <a:gd name="connsiteY2" fmla="*/ 1743742 h 1837789"/>
                <a:gd name="connsiteX3" fmla="*/ 2025967 w 2081176"/>
                <a:gd name="connsiteY3" fmla="*/ 1789557 h 1837789"/>
                <a:gd name="connsiteX4" fmla="*/ 1934432 w 2081176"/>
                <a:gd name="connsiteY4" fmla="*/ 1823752 h 1837789"/>
                <a:gd name="connsiteX5" fmla="*/ 1808511 w 2081176"/>
                <a:gd name="connsiteY5" fmla="*/ 1729931 h 1837789"/>
                <a:gd name="connsiteX6" fmla="*/ 1808417 w 2081176"/>
                <a:gd name="connsiteY6" fmla="*/ 1716119 h 1837789"/>
                <a:gd name="connsiteX7" fmla="*/ 1781937 w 2081176"/>
                <a:gd name="connsiteY7" fmla="*/ 1599057 h 1837789"/>
                <a:gd name="connsiteX8" fmla="*/ 1051274 w 2081176"/>
                <a:gd name="connsiteY8" fmla="*/ 971550 h 1837789"/>
                <a:gd name="connsiteX9" fmla="*/ 391382 w 2081176"/>
                <a:gd name="connsiteY9" fmla="*/ 399955 h 1837789"/>
                <a:gd name="connsiteX10" fmla="*/ 42863 w 2081176"/>
                <a:gd name="connsiteY10" fmla="*/ 99536 h 1837789"/>
                <a:gd name="connsiteX11" fmla="*/ 25908 w 2081176"/>
                <a:gd name="connsiteY11" fmla="*/ 94297 h 1837789"/>
                <a:gd name="connsiteX12" fmla="*/ 0 w 2081176"/>
                <a:gd name="connsiteY12" fmla="*/ 0 h 1837789"/>
                <a:gd name="connsiteX13" fmla="*/ 239649 w 2081176"/>
                <a:gd name="connsiteY13" fmla="*/ 201073 h 1837789"/>
                <a:gd name="connsiteX14" fmla="*/ 764191 w 2081176"/>
                <a:gd name="connsiteY14" fmla="*/ 654463 h 1837789"/>
                <a:gd name="connsiteX15" fmla="*/ 1221200 w 2081176"/>
                <a:gd name="connsiteY15" fmla="*/ 1047940 h 1837789"/>
                <a:gd name="connsiteX16" fmla="*/ 1746599 w 2081176"/>
                <a:gd name="connsiteY16" fmla="*/ 1500187 h 1837789"/>
                <a:gd name="connsiteX17" fmla="*/ 1842993 w 2081176"/>
                <a:gd name="connsiteY17" fmla="*/ 1584770 h 1837789"/>
                <a:gd name="connsiteX18" fmla="*/ 1901380 w 2081176"/>
                <a:gd name="connsiteY18" fmla="*/ 1582960 h 1837789"/>
                <a:gd name="connsiteX19" fmla="*/ 1925955 w 2081176"/>
                <a:gd name="connsiteY19" fmla="*/ 1573911 h 183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81176" h="1837789">
                  <a:moveTo>
                    <a:pt x="1925955" y="1573911"/>
                  </a:moveTo>
                  <a:cubicBezTo>
                    <a:pt x="1963579" y="1611249"/>
                    <a:pt x="2006251" y="1641729"/>
                    <a:pt x="2053304" y="1666113"/>
                  </a:cubicBezTo>
                  <a:cubicBezTo>
                    <a:pt x="2089118" y="1689449"/>
                    <a:pt x="2089690" y="1714310"/>
                    <a:pt x="2059210" y="1743742"/>
                  </a:cubicBezTo>
                  <a:cubicBezTo>
                    <a:pt x="2045780" y="1756696"/>
                    <a:pt x="2035397" y="1773269"/>
                    <a:pt x="2025967" y="1789557"/>
                  </a:cubicBezTo>
                  <a:cubicBezTo>
                    <a:pt x="2004631" y="1826895"/>
                    <a:pt x="1981390" y="1856327"/>
                    <a:pt x="1934432" y="1823752"/>
                  </a:cubicBezTo>
                  <a:cubicBezTo>
                    <a:pt x="1900809" y="1781270"/>
                    <a:pt x="1855851" y="1753933"/>
                    <a:pt x="1808511" y="1729931"/>
                  </a:cubicBezTo>
                  <a:cubicBezTo>
                    <a:pt x="1808417" y="1725168"/>
                    <a:pt x="1806130" y="1718405"/>
                    <a:pt x="1808417" y="1716119"/>
                  </a:cubicBezTo>
                  <a:cubicBezTo>
                    <a:pt x="1861756" y="1662779"/>
                    <a:pt x="1820608" y="1632204"/>
                    <a:pt x="1781937" y="1599057"/>
                  </a:cubicBezTo>
                  <a:cubicBezTo>
                    <a:pt x="1538097" y="1390269"/>
                    <a:pt x="1294352" y="1181291"/>
                    <a:pt x="1051274" y="971550"/>
                  </a:cubicBezTo>
                  <a:cubicBezTo>
                    <a:pt x="830866" y="781526"/>
                    <a:pt x="611410" y="590455"/>
                    <a:pt x="391382" y="399955"/>
                  </a:cubicBezTo>
                  <a:cubicBezTo>
                    <a:pt x="275368" y="299561"/>
                    <a:pt x="159163" y="199453"/>
                    <a:pt x="42863" y="99536"/>
                  </a:cubicBezTo>
                  <a:cubicBezTo>
                    <a:pt x="38767" y="96012"/>
                    <a:pt x="31623" y="96012"/>
                    <a:pt x="25908" y="94297"/>
                  </a:cubicBezTo>
                  <a:cubicBezTo>
                    <a:pt x="17240" y="62865"/>
                    <a:pt x="8668" y="31432"/>
                    <a:pt x="0" y="0"/>
                  </a:cubicBezTo>
                  <a:cubicBezTo>
                    <a:pt x="84963" y="60960"/>
                    <a:pt x="160401" y="133445"/>
                    <a:pt x="239649" y="201073"/>
                  </a:cubicBezTo>
                  <a:cubicBezTo>
                    <a:pt x="415385" y="351092"/>
                    <a:pt x="589311" y="503396"/>
                    <a:pt x="764191" y="654463"/>
                  </a:cubicBezTo>
                  <a:cubicBezTo>
                    <a:pt x="916305" y="785813"/>
                    <a:pt x="1068896" y="916781"/>
                    <a:pt x="1221200" y="1047940"/>
                  </a:cubicBezTo>
                  <a:cubicBezTo>
                    <a:pt x="1396365" y="1198721"/>
                    <a:pt x="1571530" y="1349407"/>
                    <a:pt x="1746599" y="1500187"/>
                  </a:cubicBezTo>
                  <a:cubicBezTo>
                    <a:pt x="1778984" y="1528096"/>
                    <a:pt x="1812512" y="1554861"/>
                    <a:pt x="1842993" y="1584770"/>
                  </a:cubicBezTo>
                  <a:cubicBezTo>
                    <a:pt x="1865185" y="1606582"/>
                    <a:pt x="1882712" y="1616297"/>
                    <a:pt x="1901380" y="1582960"/>
                  </a:cubicBezTo>
                  <a:cubicBezTo>
                    <a:pt x="1906715" y="1573340"/>
                    <a:pt x="1915763" y="1571625"/>
                    <a:pt x="1925955" y="157391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31">
              <a:extLst>
                <a:ext uri="{FF2B5EF4-FFF2-40B4-BE49-F238E27FC236}">
                  <a16:creationId xmlns:a16="http://schemas.microsoft.com/office/drawing/2014/main" id="{4AD7999F-6F1A-CF4B-AB23-99430F0012D5}"/>
                </a:ext>
              </a:extLst>
            </p:cNvPr>
            <p:cNvSpPr/>
            <p:nvPr/>
          </p:nvSpPr>
          <p:spPr>
            <a:xfrm>
              <a:off x="2555615" y="2122932"/>
              <a:ext cx="408063" cy="549211"/>
            </a:xfrm>
            <a:custGeom>
              <a:avLst/>
              <a:gdLst>
                <a:gd name="connsiteX0" fmla="*/ 406469 w 408063"/>
                <a:gd name="connsiteY0" fmla="*/ 112014 h 549211"/>
                <a:gd name="connsiteX1" fmla="*/ 273309 w 408063"/>
                <a:gd name="connsiteY1" fmla="*/ 238982 h 549211"/>
                <a:gd name="connsiteX2" fmla="*/ 273214 w 408063"/>
                <a:gd name="connsiteY2" fmla="*/ 354521 h 549211"/>
                <a:gd name="connsiteX3" fmla="*/ 241496 w 408063"/>
                <a:gd name="connsiteY3" fmla="*/ 325279 h 549211"/>
                <a:gd name="connsiteX4" fmla="*/ 198728 w 408063"/>
                <a:gd name="connsiteY4" fmla="*/ 303657 h 549211"/>
                <a:gd name="connsiteX5" fmla="*/ 169582 w 408063"/>
                <a:gd name="connsiteY5" fmla="*/ 348996 h 549211"/>
                <a:gd name="connsiteX6" fmla="*/ 184250 w 408063"/>
                <a:gd name="connsiteY6" fmla="*/ 412718 h 549211"/>
                <a:gd name="connsiteX7" fmla="*/ 122147 w 408063"/>
                <a:gd name="connsiteY7" fmla="*/ 549211 h 549211"/>
                <a:gd name="connsiteX8" fmla="*/ 3180 w 408063"/>
                <a:gd name="connsiteY8" fmla="*/ 258223 h 549211"/>
                <a:gd name="connsiteX9" fmla="*/ 156914 w 408063"/>
                <a:gd name="connsiteY9" fmla="*/ 54578 h 549211"/>
                <a:gd name="connsiteX10" fmla="*/ 275500 w 408063"/>
                <a:gd name="connsiteY10" fmla="*/ 54292 h 549211"/>
                <a:gd name="connsiteX11" fmla="*/ 363225 w 408063"/>
                <a:gd name="connsiteY11" fmla="*/ 0 h 549211"/>
                <a:gd name="connsiteX12" fmla="*/ 406469 w 408063"/>
                <a:gd name="connsiteY12" fmla="*/ 112014 h 54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8063" h="549211">
                  <a:moveTo>
                    <a:pt x="406469" y="112014"/>
                  </a:moveTo>
                  <a:cubicBezTo>
                    <a:pt x="320934" y="109442"/>
                    <a:pt x="274928" y="152971"/>
                    <a:pt x="273309" y="238982"/>
                  </a:cubicBezTo>
                  <a:cubicBezTo>
                    <a:pt x="272547" y="276796"/>
                    <a:pt x="273214" y="314611"/>
                    <a:pt x="273214" y="354521"/>
                  </a:cubicBezTo>
                  <a:cubicBezTo>
                    <a:pt x="253973" y="353949"/>
                    <a:pt x="251497" y="335089"/>
                    <a:pt x="241496" y="325279"/>
                  </a:cubicBezTo>
                  <a:cubicBezTo>
                    <a:pt x="229399" y="313277"/>
                    <a:pt x="219017" y="295084"/>
                    <a:pt x="198728" y="303657"/>
                  </a:cubicBezTo>
                  <a:cubicBezTo>
                    <a:pt x="180250" y="311467"/>
                    <a:pt x="171677" y="329089"/>
                    <a:pt x="169582" y="348996"/>
                  </a:cubicBezTo>
                  <a:cubicBezTo>
                    <a:pt x="167201" y="371856"/>
                    <a:pt x="179869" y="391382"/>
                    <a:pt x="184250" y="412718"/>
                  </a:cubicBezTo>
                  <a:cubicBezTo>
                    <a:pt x="199871" y="488061"/>
                    <a:pt x="183774" y="532543"/>
                    <a:pt x="122147" y="549211"/>
                  </a:cubicBezTo>
                  <a:cubicBezTo>
                    <a:pt x="91763" y="448532"/>
                    <a:pt x="20897" y="365188"/>
                    <a:pt x="3180" y="258223"/>
                  </a:cubicBezTo>
                  <a:cubicBezTo>
                    <a:pt x="-14917" y="148780"/>
                    <a:pt x="45281" y="62960"/>
                    <a:pt x="156914" y="54578"/>
                  </a:cubicBezTo>
                  <a:cubicBezTo>
                    <a:pt x="196252" y="51625"/>
                    <a:pt x="235971" y="53721"/>
                    <a:pt x="275500" y="54292"/>
                  </a:cubicBezTo>
                  <a:cubicBezTo>
                    <a:pt x="315981" y="54864"/>
                    <a:pt x="351414" y="47911"/>
                    <a:pt x="363225" y="0"/>
                  </a:cubicBezTo>
                  <a:cubicBezTo>
                    <a:pt x="395229" y="32480"/>
                    <a:pt x="413803" y="67342"/>
                    <a:pt x="406469" y="112014"/>
                  </a:cubicBezTo>
                  <a:close/>
                </a:path>
              </a:pathLst>
            </a:custGeom>
            <a:solidFill>
              <a:srgbClr val="0202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32">
              <a:extLst>
                <a:ext uri="{FF2B5EF4-FFF2-40B4-BE49-F238E27FC236}">
                  <a16:creationId xmlns:a16="http://schemas.microsoft.com/office/drawing/2014/main" id="{7EF40310-2EE2-B97E-3FB7-7E5A9660DF83}"/>
                </a:ext>
              </a:extLst>
            </p:cNvPr>
            <p:cNvSpPr/>
            <p:nvPr/>
          </p:nvSpPr>
          <p:spPr>
            <a:xfrm>
              <a:off x="3949702" y="926306"/>
              <a:ext cx="1458211" cy="1886616"/>
            </a:xfrm>
            <a:custGeom>
              <a:avLst/>
              <a:gdLst>
                <a:gd name="connsiteX0" fmla="*/ 1455830 w 1458211"/>
                <a:gd name="connsiteY0" fmla="*/ 0 h 1886616"/>
                <a:gd name="connsiteX1" fmla="*/ 1458211 w 1458211"/>
                <a:gd name="connsiteY1" fmla="*/ 90297 h 1886616"/>
                <a:gd name="connsiteX2" fmla="*/ 1246089 w 1458211"/>
                <a:gd name="connsiteY2" fmla="*/ 357473 h 1886616"/>
                <a:gd name="connsiteX3" fmla="*/ 427892 w 1458211"/>
                <a:gd name="connsiteY3" fmla="*/ 1410557 h 1886616"/>
                <a:gd name="connsiteX4" fmla="*/ 37748 w 1458211"/>
                <a:gd name="connsiteY4" fmla="*/ 1886617 h 1886616"/>
                <a:gd name="connsiteX5" fmla="*/ 29 w 1458211"/>
                <a:gd name="connsiteY5" fmla="*/ 1849088 h 1886616"/>
                <a:gd name="connsiteX6" fmla="*/ 475041 w 1458211"/>
                <a:gd name="connsiteY6" fmla="*/ 1265301 h 1886616"/>
                <a:gd name="connsiteX7" fmla="*/ 1362199 w 1458211"/>
                <a:gd name="connsiteY7" fmla="*/ 124492 h 1886616"/>
                <a:gd name="connsiteX8" fmla="*/ 1455830 w 1458211"/>
                <a:gd name="connsiteY8" fmla="*/ 0 h 188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8211" h="1886616">
                  <a:moveTo>
                    <a:pt x="1455830" y="0"/>
                  </a:moveTo>
                  <a:cubicBezTo>
                    <a:pt x="1456592" y="30099"/>
                    <a:pt x="1457354" y="60198"/>
                    <a:pt x="1458211" y="90297"/>
                  </a:cubicBezTo>
                  <a:cubicBezTo>
                    <a:pt x="1381440" y="174593"/>
                    <a:pt x="1316003" y="267843"/>
                    <a:pt x="1246089" y="357473"/>
                  </a:cubicBezTo>
                  <a:cubicBezTo>
                    <a:pt x="972817" y="708088"/>
                    <a:pt x="700688" y="1059561"/>
                    <a:pt x="427892" y="1410557"/>
                  </a:cubicBezTo>
                  <a:cubicBezTo>
                    <a:pt x="382362" y="1469136"/>
                    <a:pt x="84040" y="1828705"/>
                    <a:pt x="37748" y="1886617"/>
                  </a:cubicBezTo>
                  <a:cubicBezTo>
                    <a:pt x="17460" y="1881854"/>
                    <a:pt x="-828" y="1875187"/>
                    <a:pt x="29" y="1849088"/>
                  </a:cubicBezTo>
                  <a:cubicBezTo>
                    <a:pt x="80706" y="1760030"/>
                    <a:pt x="401222" y="1359789"/>
                    <a:pt x="475041" y="1265301"/>
                  </a:cubicBezTo>
                  <a:cubicBezTo>
                    <a:pt x="771459" y="885634"/>
                    <a:pt x="1066639" y="504920"/>
                    <a:pt x="1362199" y="124492"/>
                  </a:cubicBezTo>
                  <a:cubicBezTo>
                    <a:pt x="1394108" y="83534"/>
                    <a:pt x="1424683" y="41529"/>
                    <a:pt x="145583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33">
              <a:extLst>
                <a:ext uri="{FF2B5EF4-FFF2-40B4-BE49-F238E27FC236}">
                  <a16:creationId xmlns:a16="http://schemas.microsoft.com/office/drawing/2014/main" id="{46E98879-1065-2743-33D0-40E9B7816188}"/>
                </a:ext>
              </a:extLst>
            </p:cNvPr>
            <p:cNvSpPr/>
            <p:nvPr/>
          </p:nvSpPr>
          <p:spPr>
            <a:xfrm>
              <a:off x="3849719" y="2754178"/>
              <a:ext cx="181248" cy="286392"/>
            </a:xfrm>
            <a:custGeom>
              <a:avLst/>
              <a:gdLst>
                <a:gd name="connsiteX0" fmla="*/ 36957 w 181248"/>
                <a:gd name="connsiteY0" fmla="*/ 286392 h 286392"/>
                <a:gd name="connsiteX1" fmla="*/ 24955 w 181248"/>
                <a:gd name="connsiteY1" fmla="*/ 156948 h 286392"/>
                <a:gd name="connsiteX2" fmla="*/ 0 w 181248"/>
                <a:gd name="connsiteY2" fmla="*/ 107894 h 286392"/>
                <a:gd name="connsiteX3" fmla="*/ 91345 w 181248"/>
                <a:gd name="connsiteY3" fmla="*/ 12072 h 286392"/>
                <a:gd name="connsiteX4" fmla="*/ 180499 w 181248"/>
                <a:gd name="connsiteY4" fmla="*/ 23883 h 286392"/>
                <a:gd name="connsiteX5" fmla="*/ 69342 w 181248"/>
                <a:gd name="connsiteY5" fmla="*/ 252579 h 286392"/>
                <a:gd name="connsiteX6" fmla="*/ 36957 w 181248"/>
                <a:gd name="connsiteY6" fmla="*/ 286392 h 28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48" h="286392">
                  <a:moveTo>
                    <a:pt x="36957" y="286392"/>
                  </a:moveTo>
                  <a:cubicBezTo>
                    <a:pt x="24289" y="244006"/>
                    <a:pt x="30861" y="199906"/>
                    <a:pt x="24955" y="156948"/>
                  </a:cubicBezTo>
                  <a:cubicBezTo>
                    <a:pt x="22384" y="138374"/>
                    <a:pt x="27527" y="114371"/>
                    <a:pt x="0" y="107894"/>
                  </a:cubicBezTo>
                  <a:cubicBezTo>
                    <a:pt x="28766" y="63698"/>
                    <a:pt x="36576" y="33789"/>
                    <a:pt x="91345" y="12072"/>
                  </a:cubicBezTo>
                  <a:cubicBezTo>
                    <a:pt x="110014" y="4643"/>
                    <a:pt x="181261" y="-16217"/>
                    <a:pt x="180499" y="23883"/>
                  </a:cubicBezTo>
                  <a:cubicBezTo>
                    <a:pt x="187928" y="121705"/>
                    <a:pt x="139351" y="192190"/>
                    <a:pt x="69342" y="252579"/>
                  </a:cubicBezTo>
                  <a:cubicBezTo>
                    <a:pt x="57531" y="262770"/>
                    <a:pt x="47625" y="275058"/>
                    <a:pt x="36957" y="286392"/>
                  </a:cubicBezTo>
                  <a:close/>
                </a:path>
              </a:pathLst>
            </a:custGeom>
            <a:solidFill>
              <a:srgbClr val="F9B9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34">
              <a:extLst>
                <a:ext uri="{FF2B5EF4-FFF2-40B4-BE49-F238E27FC236}">
                  <a16:creationId xmlns:a16="http://schemas.microsoft.com/office/drawing/2014/main" id="{3CF0E679-950D-C0F3-30B5-57EDA3FAE2F2}"/>
                </a:ext>
              </a:extLst>
            </p:cNvPr>
            <p:cNvSpPr/>
            <p:nvPr/>
          </p:nvSpPr>
          <p:spPr>
            <a:xfrm>
              <a:off x="3968686" y="2447305"/>
              <a:ext cx="270134" cy="166926"/>
            </a:xfrm>
            <a:custGeom>
              <a:avLst/>
              <a:gdLst>
                <a:gd name="connsiteX0" fmla="*/ 232410 w 270134"/>
                <a:gd name="connsiteY0" fmla="*/ 26052 h 166926"/>
                <a:gd name="connsiteX1" fmla="*/ 270129 w 270134"/>
                <a:gd name="connsiteY1" fmla="*/ 63485 h 166926"/>
                <a:gd name="connsiteX2" fmla="*/ 250317 w 270134"/>
                <a:gd name="connsiteY2" fmla="*/ 90250 h 166926"/>
                <a:gd name="connsiteX3" fmla="*/ 70485 w 270134"/>
                <a:gd name="connsiteY3" fmla="*/ 166926 h 166926"/>
                <a:gd name="connsiteX4" fmla="*/ 0 w 270134"/>
                <a:gd name="connsiteY4" fmla="*/ 52150 h 166926"/>
                <a:gd name="connsiteX5" fmla="*/ 160306 w 270134"/>
                <a:gd name="connsiteY5" fmla="*/ 2620 h 166926"/>
                <a:gd name="connsiteX6" fmla="*/ 232410 w 270134"/>
                <a:gd name="connsiteY6" fmla="*/ 26052 h 16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34" h="166926">
                  <a:moveTo>
                    <a:pt x="232410" y="26052"/>
                  </a:moveTo>
                  <a:cubicBezTo>
                    <a:pt x="243650" y="39863"/>
                    <a:pt x="268891" y="39672"/>
                    <a:pt x="270129" y="63485"/>
                  </a:cubicBezTo>
                  <a:cubicBezTo>
                    <a:pt x="270415" y="77487"/>
                    <a:pt x="258699" y="82630"/>
                    <a:pt x="250317" y="90250"/>
                  </a:cubicBezTo>
                  <a:cubicBezTo>
                    <a:pt x="203644" y="110252"/>
                    <a:pt x="146113" y="134827"/>
                    <a:pt x="70485" y="166926"/>
                  </a:cubicBezTo>
                  <a:cubicBezTo>
                    <a:pt x="43815" y="130636"/>
                    <a:pt x="19812" y="92631"/>
                    <a:pt x="0" y="52150"/>
                  </a:cubicBezTo>
                  <a:cubicBezTo>
                    <a:pt x="53530" y="35862"/>
                    <a:pt x="107633" y="21289"/>
                    <a:pt x="160306" y="2620"/>
                  </a:cubicBezTo>
                  <a:cubicBezTo>
                    <a:pt x="192691" y="-8810"/>
                    <a:pt x="207835" y="20527"/>
                    <a:pt x="232410" y="26052"/>
                  </a:cubicBezTo>
                  <a:close/>
                </a:path>
              </a:pathLst>
            </a:custGeom>
            <a:solidFill>
              <a:srgbClr val="F9B9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35">
              <a:extLst>
                <a:ext uri="{FF2B5EF4-FFF2-40B4-BE49-F238E27FC236}">
                  <a16:creationId xmlns:a16="http://schemas.microsoft.com/office/drawing/2014/main" id="{B2BD0C9F-ED18-3D49-65F1-8065D9314DB6}"/>
                </a:ext>
              </a:extLst>
            </p:cNvPr>
            <p:cNvSpPr/>
            <p:nvPr/>
          </p:nvSpPr>
          <p:spPr>
            <a:xfrm>
              <a:off x="5674993" y="722849"/>
              <a:ext cx="399958" cy="406258"/>
            </a:xfrm>
            <a:custGeom>
              <a:avLst/>
              <a:gdLst>
                <a:gd name="connsiteX0" fmla="*/ 399957 w 399958"/>
                <a:gd name="connsiteY0" fmla="*/ 206505 h 406258"/>
                <a:gd name="connsiteX1" fmla="*/ 200884 w 399958"/>
                <a:gd name="connsiteY1" fmla="*/ 406244 h 406258"/>
                <a:gd name="connsiteX2" fmla="*/ 2 w 399958"/>
                <a:gd name="connsiteY2" fmla="*/ 202314 h 406258"/>
                <a:gd name="connsiteX3" fmla="*/ 202789 w 399958"/>
                <a:gd name="connsiteY3" fmla="*/ 3 h 406258"/>
                <a:gd name="connsiteX4" fmla="*/ 399957 w 399958"/>
                <a:gd name="connsiteY4" fmla="*/ 206505 h 40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958" h="406258">
                  <a:moveTo>
                    <a:pt x="399957" y="206505"/>
                  </a:moveTo>
                  <a:cubicBezTo>
                    <a:pt x="399480" y="317566"/>
                    <a:pt x="312422" y="404910"/>
                    <a:pt x="200884" y="406244"/>
                  </a:cubicBezTo>
                  <a:cubicBezTo>
                    <a:pt x="91252" y="407577"/>
                    <a:pt x="-474" y="314423"/>
                    <a:pt x="2" y="202314"/>
                  </a:cubicBezTo>
                  <a:cubicBezTo>
                    <a:pt x="478" y="89728"/>
                    <a:pt x="89823" y="574"/>
                    <a:pt x="202789" y="3"/>
                  </a:cubicBezTo>
                  <a:cubicBezTo>
                    <a:pt x="311374" y="-569"/>
                    <a:pt x="400433" y="92681"/>
                    <a:pt x="399957" y="20650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36">
              <a:extLst>
                <a:ext uri="{FF2B5EF4-FFF2-40B4-BE49-F238E27FC236}">
                  <a16:creationId xmlns:a16="http://schemas.microsoft.com/office/drawing/2014/main" id="{DF879795-5C2A-1421-7246-19DD24D5A591}"/>
                </a:ext>
              </a:extLst>
            </p:cNvPr>
            <p:cNvSpPr/>
            <p:nvPr/>
          </p:nvSpPr>
          <p:spPr>
            <a:xfrm>
              <a:off x="5838305" y="513492"/>
              <a:ext cx="73674" cy="74479"/>
            </a:xfrm>
            <a:custGeom>
              <a:avLst/>
              <a:gdLst>
                <a:gd name="connsiteX0" fmla="*/ 35286 w 73674"/>
                <a:gd name="connsiteY0" fmla="*/ 0 h 74479"/>
                <a:gd name="connsiteX1" fmla="*/ 73481 w 73674"/>
                <a:gd name="connsiteY1" fmla="*/ 34004 h 74479"/>
                <a:gd name="connsiteX2" fmla="*/ 38239 w 73674"/>
                <a:gd name="connsiteY2" fmla="*/ 74390 h 74479"/>
                <a:gd name="connsiteX3" fmla="*/ 234 w 73674"/>
                <a:gd name="connsiteY3" fmla="*/ 41148 h 74479"/>
                <a:gd name="connsiteX4" fmla="*/ 35286 w 73674"/>
                <a:gd name="connsiteY4" fmla="*/ 0 h 7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74" h="74479">
                  <a:moveTo>
                    <a:pt x="35286" y="0"/>
                  </a:moveTo>
                  <a:cubicBezTo>
                    <a:pt x="57194" y="1619"/>
                    <a:pt x="71767" y="12763"/>
                    <a:pt x="73481" y="34004"/>
                  </a:cubicBezTo>
                  <a:cubicBezTo>
                    <a:pt x="75481" y="57722"/>
                    <a:pt x="61861" y="72962"/>
                    <a:pt x="38239" y="74390"/>
                  </a:cubicBezTo>
                  <a:cubicBezTo>
                    <a:pt x="16522" y="75724"/>
                    <a:pt x="2234" y="61912"/>
                    <a:pt x="234" y="41148"/>
                  </a:cubicBezTo>
                  <a:cubicBezTo>
                    <a:pt x="-2052" y="17336"/>
                    <a:pt x="12616" y="4191"/>
                    <a:pt x="3528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37">
              <a:extLst>
                <a:ext uri="{FF2B5EF4-FFF2-40B4-BE49-F238E27FC236}">
                  <a16:creationId xmlns:a16="http://schemas.microsoft.com/office/drawing/2014/main" id="{DEBF0574-5099-2CF2-EEE4-B1ED731EA64F}"/>
                </a:ext>
              </a:extLst>
            </p:cNvPr>
            <p:cNvSpPr/>
            <p:nvPr/>
          </p:nvSpPr>
          <p:spPr>
            <a:xfrm>
              <a:off x="5485923" y="906494"/>
              <a:ext cx="74600" cy="72436"/>
            </a:xfrm>
            <a:custGeom>
              <a:avLst/>
              <a:gdLst>
                <a:gd name="connsiteX0" fmla="*/ 36957 w 74600"/>
                <a:gd name="connsiteY0" fmla="*/ 0 h 72436"/>
                <a:gd name="connsiteX1" fmla="*/ 74581 w 74600"/>
                <a:gd name="connsiteY1" fmla="*/ 39148 h 72436"/>
                <a:gd name="connsiteX2" fmla="*/ 38767 w 74600"/>
                <a:gd name="connsiteY2" fmla="*/ 72390 h 72436"/>
                <a:gd name="connsiteX3" fmla="*/ 0 w 74600"/>
                <a:gd name="connsiteY3" fmla="*/ 34957 h 72436"/>
                <a:gd name="connsiteX4" fmla="*/ 36957 w 74600"/>
                <a:gd name="connsiteY4" fmla="*/ 0 h 7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00" h="72436">
                  <a:moveTo>
                    <a:pt x="36957" y="0"/>
                  </a:moveTo>
                  <a:cubicBezTo>
                    <a:pt x="58865" y="4191"/>
                    <a:pt x="75248" y="13621"/>
                    <a:pt x="74581" y="39148"/>
                  </a:cubicBezTo>
                  <a:cubicBezTo>
                    <a:pt x="74010" y="62294"/>
                    <a:pt x="60960" y="73247"/>
                    <a:pt x="38767" y="72390"/>
                  </a:cubicBezTo>
                  <a:cubicBezTo>
                    <a:pt x="15336" y="71533"/>
                    <a:pt x="191" y="59055"/>
                    <a:pt x="0" y="34957"/>
                  </a:cubicBezTo>
                  <a:cubicBezTo>
                    <a:pt x="-95" y="11811"/>
                    <a:pt x="17336" y="4191"/>
                    <a:pt x="369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38">
              <a:extLst>
                <a:ext uri="{FF2B5EF4-FFF2-40B4-BE49-F238E27FC236}">
                  <a16:creationId xmlns:a16="http://schemas.microsoft.com/office/drawing/2014/main" id="{3B7E4AB6-F880-29A7-4CDE-088D9E7EDBA0}"/>
                </a:ext>
              </a:extLst>
            </p:cNvPr>
            <p:cNvSpPr/>
            <p:nvPr/>
          </p:nvSpPr>
          <p:spPr>
            <a:xfrm>
              <a:off x="5839301" y="1275778"/>
              <a:ext cx="73438" cy="73778"/>
            </a:xfrm>
            <a:custGeom>
              <a:avLst/>
              <a:gdLst>
                <a:gd name="connsiteX0" fmla="*/ 40196 w 73438"/>
                <a:gd name="connsiteY0" fmla="*/ 0 h 73778"/>
                <a:gd name="connsiteX1" fmla="*/ 73438 w 73438"/>
                <a:gd name="connsiteY1" fmla="*/ 39719 h 73778"/>
                <a:gd name="connsiteX2" fmla="*/ 37624 w 73438"/>
                <a:gd name="connsiteY2" fmla="*/ 73723 h 73778"/>
                <a:gd name="connsiteX3" fmla="*/ 0 w 73438"/>
                <a:gd name="connsiteY3" fmla="*/ 39243 h 73778"/>
                <a:gd name="connsiteX4" fmla="*/ 40196 w 73438"/>
                <a:gd name="connsiteY4" fmla="*/ 0 h 7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8" h="73778">
                  <a:moveTo>
                    <a:pt x="40196" y="0"/>
                  </a:moveTo>
                  <a:cubicBezTo>
                    <a:pt x="61341" y="4953"/>
                    <a:pt x="73533" y="17335"/>
                    <a:pt x="73438" y="39719"/>
                  </a:cubicBezTo>
                  <a:cubicBezTo>
                    <a:pt x="73343" y="63341"/>
                    <a:pt x="60865" y="74676"/>
                    <a:pt x="37624" y="73723"/>
                  </a:cubicBezTo>
                  <a:cubicBezTo>
                    <a:pt x="15716" y="72866"/>
                    <a:pt x="0" y="61246"/>
                    <a:pt x="0" y="39243"/>
                  </a:cubicBezTo>
                  <a:cubicBezTo>
                    <a:pt x="0" y="15430"/>
                    <a:pt x="17336" y="3715"/>
                    <a:pt x="4019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39">
              <a:extLst>
                <a:ext uri="{FF2B5EF4-FFF2-40B4-BE49-F238E27FC236}">
                  <a16:creationId xmlns:a16="http://schemas.microsoft.com/office/drawing/2014/main" id="{2BEBC7A3-1500-140B-339D-BBA79239DF7A}"/>
                </a:ext>
              </a:extLst>
            </p:cNvPr>
            <p:cNvSpPr/>
            <p:nvPr/>
          </p:nvSpPr>
          <p:spPr>
            <a:xfrm>
              <a:off x="6219740" y="906589"/>
              <a:ext cx="73608" cy="72223"/>
            </a:xfrm>
            <a:custGeom>
              <a:avLst/>
              <a:gdLst>
                <a:gd name="connsiteX0" fmla="*/ 37423 w 73608"/>
                <a:gd name="connsiteY0" fmla="*/ 0 h 72223"/>
                <a:gd name="connsiteX1" fmla="*/ 73427 w 73608"/>
                <a:gd name="connsiteY1" fmla="*/ 41815 h 72223"/>
                <a:gd name="connsiteX2" fmla="*/ 39042 w 73608"/>
                <a:gd name="connsiteY2" fmla="*/ 72199 h 72223"/>
                <a:gd name="connsiteX3" fmla="*/ 85 w 73608"/>
                <a:gd name="connsiteY3" fmla="*/ 34957 h 72223"/>
                <a:gd name="connsiteX4" fmla="*/ 37423 w 73608"/>
                <a:gd name="connsiteY4" fmla="*/ 0 h 7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8" h="72223">
                  <a:moveTo>
                    <a:pt x="37423" y="0"/>
                  </a:moveTo>
                  <a:cubicBezTo>
                    <a:pt x="60664" y="4953"/>
                    <a:pt x="75428" y="16193"/>
                    <a:pt x="73427" y="41815"/>
                  </a:cubicBezTo>
                  <a:cubicBezTo>
                    <a:pt x="71808" y="63055"/>
                    <a:pt x="59235" y="72771"/>
                    <a:pt x="39042" y="72199"/>
                  </a:cubicBezTo>
                  <a:cubicBezTo>
                    <a:pt x="15420" y="71533"/>
                    <a:pt x="-1344" y="59912"/>
                    <a:pt x="85" y="34957"/>
                  </a:cubicBezTo>
                  <a:cubicBezTo>
                    <a:pt x="1228" y="13621"/>
                    <a:pt x="16754" y="2476"/>
                    <a:pt x="3742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40">
              <a:extLst>
                <a:ext uri="{FF2B5EF4-FFF2-40B4-BE49-F238E27FC236}">
                  <a16:creationId xmlns:a16="http://schemas.microsoft.com/office/drawing/2014/main" id="{C3AE0E83-7B63-82D5-BE71-607C6776A381}"/>
                </a:ext>
              </a:extLst>
            </p:cNvPr>
            <p:cNvSpPr/>
            <p:nvPr/>
          </p:nvSpPr>
          <p:spPr>
            <a:xfrm>
              <a:off x="2808701" y="4021094"/>
              <a:ext cx="1051360" cy="2136448"/>
            </a:xfrm>
            <a:custGeom>
              <a:avLst/>
              <a:gdLst>
                <a:gd name="connsiteX0" fmla="*/ 1049686 w 1051360"/>
                <a:gd name="connsiteY0" fmla="*/ 1906313 h 2136448"/>
                <a:gd name="connsiteX1" fmla="*/ 950625 w 1051360"/>
                <a:gd name="connsiteY1" fmla="*/ 1863641 h 2136448"/>
                <a:gd name="connsiteX2" fmla="*/ 879283 w 1051360"/>
                <a:gd name="connsiteY2" fmla="*/ 1862689 h 2136448"/>
                <a:gd name="connsiteX3" fmla="*/ 837087 w 1051360"/>
                <a:gd name="connsiteY3" fmla="*/ 1829923 h 2136448"/>
                <a:gd name="connsiteX4" fmla="*/ 744695 w 1051360"/>
                <a:gd name="connsiteY4" fmla="*/ 1415109 h 2136448"/>
                <a:gd name="connsiteX5" fmla="*/ 716691 w 1051360"/>
                <a:gd name="connsiteY5" fmla="*/ 1223847 h 2136448"/>
                <a:gd name="connsiteX6" fmla="*/ 716025 w 1051360"/>
                <a:gd name="connsiteY6" fmla="*/ 840752 h 2136448"/>
                <a:gd name="connsiteX7" fmla="*/ 545527 w 1051360"/>
                <a:gd name="connsiteY7" fmla="*/ 77037 h 2136448"/>
                <a:gd name="connsiteX8" fmla="*/ 510761 w 1051360"/>
                <a:gd name="connsiteY8" fmla="*/ 66655 h 2136448"/>
                <a:gd name="connsiteX9" fmla="*/ 355122 w 1051360"/>
                <a:gd name="connsiteY9" fmla="*/ 33127 h 2136448"/>
                <a:gd name="connsiteX10" fmla="*/ 289305 w 1051360"/>
                <a:gd name="connsiteY10" fmla="*/ 6076 h 2136448"/>
                <a:gd name="connsiteX11" fmla="*/ 213581 w 1051360"/>
                <a:gd name="connsiteY11" fmla="*/ 39127 h 2136448"/>
                <a:gd name="connsiteX12" fmla="*/ 173195 w 1051360"/>
                <a:gd name="connsiteY12" fmla="*/ 145522 h 2136448"/>
                <a:gd name="connsiteX13" fmla="*/ 37845 w 1051360"/>
                <a:gd name="connsiteY13" fmla="*/ 272776 h 2136448"/>
                <a:gd name="connsiteX14" fmla="*/ 30 w 1051360"/>
                <a:gd name="connsiteY14" fmla="*/ 306971 h 2136448"/>
                <a:gd name="connsiteX15" fmla="*/ 127094 w 1051360"/>
                <a:gd name="connsiteY15" fmla="*/ 470801 h 2136448"/>
                <a:gd name="connsiteX16" fmla="*/ 174147 w 1051360"/>
                <a:gd name="connsiteY16" fmla="*/ 528617 h 2136448"/>
                <a:gd name="connsiteX17" fmla="*/ 332643 w 1051360"/>
                <a:gd name="connsiteY17" fmla="*/ 1092116 h 2136448"/>
                <a:gd name="connsiteX18" fmla="*/ 396937 w 1051360"/>
                <a:gd name="connsiteY18" fmla="*/ 1477593 h 2136448"/>
                <a:gd name="connsiteX19" fmla="*/ 520095 w 1051360"/>
                <a:gd name="connsiteY19" fmla="*/ 1898598 h 2136448"/>
                <a:gd name="connsiteX20" fmla="*/ 532192 w 1051360"/>
                <a:gd name="connsiteY20" fmla="*/ 2071762 h 2136448"/>
                <a:gd name="connsiteX21" fmla="*/ 638015 w 1051360"/>
                <a:gd name="connsiteY21" fmla="*/ 2131484 h 2136448"/>
                <a:gd name="connsiteX22" fmla="*/ 788034 w 1051360"/>
                <a:gd name="connsiteY22" fmla="*/ 2066619 h 2136448"/>
                <a:gd name="connsiteX23" fmla="*/ 1049686 w 1051360"/>
                <a:gd name="connsiteY23" fmla="*/ 1906313 h 21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360" h="2136448">
                  <a:moveTo>
                    <a:pt x="1049686" y="1906313"/>
                  </a:moveTo>
                  <a:cubicBezTo>
                    <a:pt x="1030254" y="1860022"/>
                    <a:pt x="990821" y="1861927"/>
                    <a:pt x="950625" y="1863641"/>
                  </a:cubicBezTo>
                  <a:cubicBezTo>
                    <a:pt x="926908" y="1864689"/>
                    <a:pt x="903000" y="1861546"/>
                    <a:pt x="879283" y="1862689"/>
                  </a:cubicBezTo>
                  <a:cubicBezTo>
                    <a:pt x="854614" y="1863832"/>
                    <a:pt x="845184" y="1854307"/>
                    <a:pt x="837087" y="1829923"/>
                  </a:cubicBezTo>
                  <a:cubicBezTo>
                    <a:pt x="792034" y="1694668"/>
                    <a:pt x="769365" y="1554650"/>
                    <a:pt x="744695" y="1415109"/>
                  </a:cubicBezTo>
                  <a:cubicBezTo>
                    <a:pt x="733456" y="1351577"/>
                    <a:pt x="708214" y="1288427"/>
                    <a:pt x="716691" y="1223847"/>
                  </a:cubicBezTo>
                  <a:cubicBezTo>
                    <a:pt x="733456" y="1095641"/>
                    <a:pt x="732598" y="968672"/>
                    <a:pt x="716025" y="840752"/>
                  </a:cubicBezTo>
                  <a:cubicBezTo>
                    <a:pt x="682306" y="580910"/>
                    <a:pt x="641920" y="322782"/>
                    <a:pt x="545527" y="77037"/>
                  </a:cubicBezTo>
                  <a:cubicBezTo>
                    <a:pt x="536288" y="65893"/>
                    <a:pt x="523524" y="65226"/>
                    <a:pt x="510761" y="66655"/>
                  </a:cubicBezTo>
                  <a:cubicBezTo>
                    <a:pt x="455040" y="72846"/>
                    <a:pt x="404557" y="55701"/>
                    <a:pt x="355122" y="33127"/>
                  </a:cubicBezTo>
                  <a:cubicBezTo>
                    <a:pt x="333596" y="23221"/>
                    <a:pt x="311784" y="13696"/>
                    <a:pt x="289305" y="6076"/>
                  </a:cubicBezTo>
                  <a:cubicBezTo>
                    <a:pt x="249776" y="-7354"/>
                    <a:pt x="230535" y="551"/>
                    <a:pt x="213581" y="39127"/>
                  </a:cubicBezTo>
                  <a:cubicBezTo>
                    <a:pt x="198341" y="73894"/>
                    <a:pt x="186911" y="110089"/>
                    <a:pt x="173195" y="145522"/>
                  </a:cubicBezTo>
                  <a:cubicBezTo>
                    <a:pt x="148335" y="209816"/>
                    <a:pt x="108330" y="256678"/>
                    <a:pt x="37845" y="272776"/>
                  </a:cubicBezTo>
                  <a:cubicBezTo>
                    <a:pt x="20700" y="276681"/>
                    <a:pt x="-922" y="280777"/>
                    <a:pt x="30" y="306971"/>
                  </a:cubicBezTo>
                  <a:cubicBezTo>
                    <a:pt x="26986" y="373455"/>
                    <a:pt x="75659" y="423366"/>
                    <a:pt x="127094" y="470801"/>
                  </a:cubicBezTo>
                  <a:cubicBezTo>
                    <a:pt x="145477" y="487755"/>
                    <a:pt x="161384" y="507091"/>
                    <a:pt x="174147" y="528617"/>
                  </a:cubicBezTo>
                  <a:cubicBezTo>
                    <a:pt x="277113" y="702353"/>
                    <a:pt x="322261" y="894092"/>
                    <a:pt x="332643" y="1092116"/>
                  </a:cubicBezTo>
                  <a:cubicBezTo>
                    <a:pt x="339597" y="1224228"/>
                    <a:pt x="356551" y="1351768"/>
                    <a:pt x="396937" y="1477593"/>
                  </a:cubicBezTo>
                  <a:cubicBezTo>
                    <a:pt x="441609" y="1616754"/>
                    <a:pt x="491901" y="1754485"/>
                    <a:pt x="520095" y="1898598"/>
                  </a:cubicBezTo>
                  <a:cubicBezTo>
                    <a:pt x="531335" y="1955939"/>
                    <a:pt x="515809" y="2014517"/>
                    <a:pt x="532192" y="2071762"/>
                  </a:cubicBezTo>
                  <a:cubicBezTo>
                    <a:pt x="548575" y="2128913"/>
                    <a:pt x="579627" y="2146153"/>
                    <a:pt x="638015" y="2131484"/>
                  </a:cubicBezTo>
                  <a:cubicBezTo>
                    <a:pt x="683830" y="2119959"/>
                    <a:pt x="741933" y="2076906"/>
                    <a:pt x="788034" y="2066619"/>
                  </a:cubicBezTo>
                  <a:cubicBezTo>
                    <a:pt x="788224" y="2066715"/>
                    <a:pt x="1075784" y="1968416"/>
                    <a:pt x="1049686" y="1906313"/>
                  </a:cubicBezTo>
                  <a:close/>
                </a:path>
              </a:pathLst>
            </a:custGeom>
            <a:solidFill>
              <a:srgbClr val="010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41">
              <a:extLst>
                <a:ext uri="{FF2B5EF4-FFF2-40B4-BE49-F238E27FC236}">
                  <a16:creationId xmlns:a16="http://schemas.microsoft.com/office/drawing/2014/main" id="{7A16DBA6-9382-2991-AEAB-276D048E9ED4}"/>
                </a:ext>
              </a:extLst>
            </p:cNvPr>
            <p:cNvSpPr/>
            <p:nvPr/>
          </p:nvSpPr>
          <p:spPr>
            <a:xfrm>
              <a:off x="3566751" y="2665093"/>
              <a:ext cx="5832010" cy="3662441"/>
            </a:xfrm>
            <a:custGeom>
              <a:avLst/>
              <a:gdLst>
                <a:gd name="connsiteX0" fmla="*/ 5791085 w 5832010"/>
                <a:gd name="connsiteY0" fmla="*/ 3308606 h 3662441"/>
                <a:gd name="connsiteX1" fmla="*/ 5282069 w 5832010"/>
                <a:gd name="connsiteY1" fmla="*/ 3307940 h 3662441"/>
                <a:gd name="connsiteX2" fmla="*/ 5227681 w 5832010"/>
                <a:gd name="connsiteY2" fmla="*/ 3254790 h 3662441"/>
                <a:gd name="connsiteX3" fmla="*/ 5228824 w 5832010"/>
                <a:gd name="connsiteY3" fmla="*/ 64677 h 3662441"/>
                <a:gd name="connsiteX4" fmla="*/ 5229014 w 5832010"/>
                <a:gd name="connsiteY4" fmla="*/ 36197 h 3662441"/>
                <a:gd name="connsiteX5" fmla="*/ 5195010 w 5832010"/>
                <a:gd name="connsiteY5" fmla="*/ 669 h 3662441"/>
                <a:gd name="connsiteX6" fmla="*/ 5038134 w 5832010"/>
                <a:gd name="connsiteY6" fmla="*/ 97 h 3662441"/>
                <a:gd name="connsiteX7" fmla="*/ 4978412 w 5832010"/>
                <a:gd name="connsiteY7" fmla="*/ 59247 h 3662441"/>
                <a:gd name="connsiteX8" fmla="*/ 4979555 w 5832010"/>
                <a:gd name="connsiteY8" fmla="*/ 3182781 h 3662441"/>
                <a:gd name="connsiteX9" fmla="*/ 4980126 w 5832010"/>
                <a:gd name="connsiteY9" fmla="*/ 3268315 h 3662441"/>
                <a:gd name="connsiteX10" fmla="*/ 4939740 w 5832010"/>
                <a:gd name="connsiteY10" fmla="*/ 3306891 h 3662441"/>
                <a:gd name="connsiteX11" fmla="*/ 4640084 w 5832010"/>
                <a:gd name="connsiteY11" fmla="*/ 3307082 h 3662441"/>
                <a:gd name="connsiteX12" fmla="*/ 4585791 w 5832010"/>
                <a:gd name="connsiteY12" fmla="*/ 3252694 h 3662441"/>
                <a:gd name="connsiteX13" fmla="*/ 4586839 w 5832010"/>
                <a:gd name="connsiteY13" fmla="*/ 618841 h 3662441"/>
                <a:gd name="connsiteX14" fmla="*/ 4587029 w 5832010"/>
                <a:gd name="connsiteY14" fmla="*/ 585599 h 3662441"/>
                <a:gd name="connsiteX15" fmla="*/ 4551406 w 5832010"/>
                <a:gd name="connsiteY15" fmla="*/ 558358 h 3662441"/>
                <a:gd name="connsiteX16" fmla="*/ 4378908 w 5832010"/>
                <a:gd name="connsiteY16" fmla="*/ 558643 h 3662441"/>
                <a:gd name="connsiteX17" fmla="*/ 4336331 w 5832010"/>
                <a:gd name="connsiteY17" fmla="*/ 587790 h 3662441"/>
                <a:gd name="connsiteX18" fmla="*/ 4336808 w 5832010"/>
                <a:gd name="connsiteY18" fmla="*/ 711424 h 3662441"/>
                <a:gd name="connsiteX19" fmla="*/ 4337665 w 5832010"/>
                <a:gd name="connsiteY19" fmla="*/ 3259743 h 3662441"/>
                <a:gd name="connsiteX20" fmla="*/ 4270038 w 5832010"/>
                <a:gd name="connsiteY20" fmla="*/ 3304796 h 3662441"/>
                <a:gd name="connsiteX21" fmla="*/ 4011433 w 5832010"/>
                <a:gd name="connsiteY21" fmla="*/ 3304796 h 3662441"/>
                <a:gd name="connsiteX22" fmla="*/ 3944663 w 5832010"/>
                <a:gd name="connsiteY22" fmla="*/ 3253361 h 3662441"/>
                <a:gd name="connsiteX23" fmla="*/ 3945711 w 5832010"/>
                <a:gd name="connsiteY23" fmla="*/ 1052134 h 3662441"/>
                <a:gd name="connsiteX24" fmla="*/ 3946187 w 5832010"/>
                <a:gd name="connsiteY24" fmla="*/ 961836 h 3662441"/>
                <a:gd name="connsiteX25" fmla="*/ 3895324 w 5832010"/>
                <a:gd name="connsiteY25" fmla="*/ 931547 h 3662441"/>
                <a:gd name="connsiteX26" fmla="*/ 3775690 w 5832010"/>
                <a:gd name="connsiteY26" fmla="*/ 932023 h 3662441"/>
                <a:gd name="connsiteX27" fmla="*/ 3696537 w 5832010"/>
                <a:gd name="connsiteY27" fmla="*/ 982696 h 3662441"/>
                <a:gd name="connsiteX28" fmla="*/ 3697680 w 5832010"/>
                <a:gd name="connsiteY28" fmla="*/ 2347153 h 3662441"/>
                <a:gd name="connsiteX29" fmla="*/ 3698633 w 5832010"/>
                <a:gd name="connsiteY29" fmla="*/ 3255171 h 3662441"/>
                <a:gd name="connsiteX30" fmla="*/ 3626814 w 5832010"/>
                <a:gd name="connsiteY30" fmla="*/ 3301843 h 3662441"/>
                <a:gd name="connsiteX31" fmla="*/ 3366686 w 5832010"/>
                <a:gd name="connsiteY31" fmla="*/ 3300510 h 3662441"/>
                <a:gd name="connsiteX32" fmla="*/ 3306012 w 5832010"/>
                <a:gd name="connsiteY32" fmla="*/ 3245550 h 3662441"/>
                <a:gd name="connsiteX33" fmla="*/ 3306869 w 5832010"/>
                <a:gd name="connsiteY33" fmla="*/ 721044 h 3662441"/>
                <a:gd name="connsiteX34" fmla="*/ 3307536 w 5832010"/>
                <a:gd name="connsiteY34" fmla="*/ 335949 h 3662441"/>
                <a:gd name="connsiteX35" fmla="*/ 3271246 w 5832010"/>
                <a:gd name="connsiteY35" fmla="*/ 298516 h 3662441"/>
                <a:gd name="connsiteX36" fmla="*/ 3119131 w 5832010"/>
                <a:gd name="connsiteY36" fmla="*/ 298230 h 3662441"/>
                <a:gd name="connsiteX37" fmla="*/ 3056743 w 5832010"/>
                <a:gd name="connsiteY37" fmla="*/ 357951 h 3662441"/>
                <a:gd name="connsiteX38" fmla="*/ 3058933 w 5832010"/>
                <a:gd name="connsiteY38" fmla="*/ 3248503 h 3662441"/>
                <a:gd name="connsiteX39" fmla="*/ 2987210 w 5832010"/>
                <a:gd name="connsiteY39" fmla="*/ 3296890 h 3662441"/>
                <a:gd name="connsiteX40" fmla="*/ 2734322 w 5832010"/>
                <a:gd name="connsiteY40" fmla="*/ 3296700 h 3662441"/>
                <a:gd name="connsiteX41" fmla="*/ 2664789 w 5832010"/>
                <a:gd name="connsiteY41" fmla="*/ 3245932 h 3662441"/>
                <a:gd name="connsiteX42" fmla="*/ 2665741 w 5832010"/>
                <a:gd name="connsiteY42" fmla="*/ 1009176 h 3662441"/>
                <a:gd name="connsiteX43" fmla="*/ 2666694 w 5832010"/>
                <a:gd name="connsiteY43" fmla="*/ 978315 h 3662441"/>
                <a:gd name="connsiteX44" fmla="*/ 2627546 w 5832010"/>
                <a:gd name="connsiteY44" fmla="*/ 947168 h 3662441"/>
                <a:gd name="connsiteX45" fmla="*/ 2475432 w 5832010"/>
                <a:gd name="connsiteY45" fmla="*/ 946977 h 3662441"/>
                <a:gd name="connsiteX46" fmla="*/ 2413805 w 5832010"/>
                <a:gd name="connsiteY46" fmla="*/ 1008318 h 3662441"/>
                <a:gd name="connsiteX47" fmla="*/ 2415710 w 5832010"/>
                <a:gd name="connsiteY47" fmla="*/ 3252313 h 3662441"/>
                <a:gd name="connsiteX48" fmla="*/ 2350845 w 5832010"/>
                <a:gd name="connsiteY48" fmla="*/ 3295938 h 3662441"/>
                <a:gd name="connsiteX49" fmla="*/ 2093670 w 5832010"/>
                <a:gd name="connsiteY49" fmla="*/ 3295462 h 3662441"/>
                <a:gd name="connsiteX50" fmla="*/ 2022899 w 5832010"/>
                <a:gd name="connsiteY50" fmla="*/ 3249456 h 3662441"/>
                <a:gd name="connsiteX51" fmla="*/ 2023661 w 5832010"/>
                <a:gd name="connsiteY51" fmla="*/ 2450785 h 3662441"/>
                <a:gd name="connsiteX52" fmla="*/ 2024328 w 5832010"/>
                <a:gd name="connsiteY52" fmla="*/ 1257493 h 3662441"/>
                <a:gd name="connsiteX53" fmla="*/ 1979561 w 5832010"/>
                <a:gd name="connsiteY53" fmla="*/ 1209486 h 3662441"/>
                <a:gd name="connsiteX54" fmla="*/ 1828589 w 5832010"/>
                <a:gd name="connsiteY54" fmla="*/ 1210248 h 3662441"/>
                <a:gd name="connsiteX55" fmla="*/ 1774487 w 5832010"/>
                <a:gd name="connsiteY55" fmla="*/ 1255873 h 3662441"/>
                <a:gd name="connsiteX56" fmla="*/ 1775440 w 5832010"/>
                <a:gd name="connsiteY56" fmla="*/ 2111599 h 3662441"/>
                <a:gd name="connsiteX57" fmla="*/ 1776487 w 5832010"/>
                <a:gd name="connsiteY57" fmla="*/ 3247837 h 3662441"/>
                <a:gd name="connsiteX58" fmla="*/ 1726386 w 5832010"/>
                <a:gd name="connsiteY58" fmla="*/ 3296319 h 3662441"/>
                <a:gd name="connsiteX59" fmla="*/ 1421967 w 5832010"/>
                <a:gd name="connsiteY59" fmla="*/ 3294318 h 3662441"/>
                <a:gd name="connsiteX60" fmla="*/ 1384153 w 5832010"/>
                <a:gd name="connsiteY60" fmla="*/ 3257743 h 3662441"/>
                <a:gd name="connsiteX61" fmla="*/ 1384820 w 5832010"/>
                <a:gd name="connsiteY61" fmla="*/ 3034286 h 3662441"/>
                <a:gd name="connsiteX62" fmla="*/ 1385772 w 5832010"/>
                <a:gd name="connsiteY62" fmla="*/ 2131030 h 3662441"/>
                <a:gd name="connsiteX63" fmla="*/ 1334528 w 5832010"/>
                <a:gd name="connsiteY63" fmla="*/ 2087882 h 3662441"/>
                <a:gd name="connsiteX64" fmla="*/ 1188795 w 5832010"/>
                <a:gd name="connsiteY64" fmla="*/ 2087692 h 3662441"/>
                <a:gd name="connsiteX65" fmla="*/ 1135169 w 5832010"/>
                <a:gd name="connsiteY65" fmla="*/ 2136364 h 3662441"/>
                <a:gd name="connsiteX66" fmla="*/ 1136884 w 5832010"/>
                <a:gd name="connsiteY66" fmla="*/ 3248884 h 3662441"/>
                <a:gd name="connsiteX67" fmla="*/ 1075829 w 5832010"/>
                <a:gd name="connsiteY67" fmla="*/ 3290033 h 3662441"/>
                <a:gd name="connsiteX68" fmla="*/ 797603 w 5832010"/>
                <a:gd name="connsiteY68" fmla="*/ 3288127 h 3662441"/>
                <a:gd name="connsiteX69" fmla="*/ 743406 w 5832010"/>
                <a:gd name="connsiteY69" fmla="*/ 3254790 h 3662441"/>
                <a:gd name="connsiteX70" fmla="*/ 744644 w 5832010"/>
                <a:gd name="connsiteY70" fmla="*/ 2883982 h 3662441"/>
                <a:gd name="connsiteX71" fmla="*/ 684541 w 5832010"/>
                <a:gd name="connsiteY71" fmla="*/ 2845406 h 3662441"/>
                <a:gd name="connsiteX72" fmla="*/ 547191 w 5832010"/>
                <a:gd name="connsiteY72" fmla="*/ 2845024 h 3662441"/>
                <a:gd name="connsiteX73" fmla="*/ 492422 w 5832010"/>
                <a:gd name="connsiteY73" fmla="*/ 2881600 h 3662441"/>
                <a:gd name="connsiteX74" fmla="*/ 492708 w 5832010"/>
                <a:gd name="connsiteY74" fmla="*/ 3162112 h 3662441"/>
                <a:gd name="connsiteX75" fmla="*/ 485659 w 5832010"/>
                <a:gd name="connsiteY75" fmla="*/ 3280698 h 3662441"/>
                <a:gd name="connsiteX76" fmla="*/ 366597 w 5832010"/>
                <a:gd name="connsiteY76" fmla="*/ 3287841 h 3662441"/>
                <a:gd name="connsiteX77" fmla="*/ 36556 w 5832010"/>
                <a:gd name="connsiteY77" fmla="*/ 3311178 h 3662441"/>
                <a:gd name="connsiteX78" fmla="*/ 3790 w 5832010"/>
                <a:gd name="connsiteY78" fmla="*/ 3366899 h 3662441"/>
                <a:gd name="connsiteX79" fmla="*/ 46747 w 5832010"/>
                <a:gd name="connsiteY79" fmla="*/ 3465388 h 3662441"/>
                <a:gd name="connsiteX80" fmla="*/ 214102 w 5832010"/>
                <a:gd name="connsiteY80" fmla="*/ 3611501 h 3662441"/>
                <a:gd name="connsiteX81" fmla="*/ 299350 w 5832010"/>
                <a:gd name="connsiteY81" fmla="*/ 3640171 h 3662441"/>
                <a:gd name="connsiteX82" fmla="*/ 1307096 w 5832010"/>
                <a:gd name="connsiteY82" fmla="*/ 3647410 h 3662441"/>
                <a:gd name="connsiteX83" fmla="*/ 3689393 w 5832010"/>
                <a:gd name="connsiteY83" fmla="*/ 3657412 h 3662441"/>
                <a:gd name="connsiteX84" fmla="*/ 5501620 w 5832010"/>
                <a:gd name="connsiteY84" fmla="*/ 3659412 h 3662441"/>
                <a:gd name="connsiteX85" fmla="*/ 5587250 w 5832010"/>
                <a:gd name="connsiteY85" fmla="*/ 3658078 h 3662441"/>
                <a:gd name="connsiteX86" fmla="*/ 5649829 w 5832010"/>
                <a:gd name="connsiteY86" fmla="*/ 3621979 h 3662441"/>
                <a:gd name="connsiteX87" fmla="*/ 5831280 w 5832010"/>
                <a:gd name="connsiteY87" fmla="*/ 3351088 h 3662441"/>
                <a:gd name="connsiteX88" fmla="*/ 5791085 w 5832010"/>
                <a:gd name="connsiteY88" fmla="*/ 3308606 h 366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832010" h="3662441">
                  <a:moveTo>
                    <a:pt x="5791085" y="3308606"/>
                  </a:moveTo>
                  <a:cubicBezTo>
                    <a:pt x="5621445" y="3309463"/>
                    <a:pt x="5451709" y="3306320"/>
                    <a:pt x="5282069" y="3307940"/>
                  </a:cubicBezTo>
                  <a:cubicBezTo>
                    <a:pt x="5240159" y="3308320"/>
                    <a:pt x="5227585" y="3299271"/>
                    <a:pt x="5227681" y="3254790"/>
                  </a:cubicBezTo>
                  <a:cubicBezTo>
                    <a:pt x="5229110" y="2191419"/>
                    <a:pt x="5228824" y="1128048"/>
                    <a:pt x="5228824" y="64677"/>
                  </a:cubicBezTo>
                  <a:cubicBezTo>
                    <a:pt x="5228824" y="55152"/>
                    <a:pt x="5227776" y="45531"/>
                    <a:pt x="5229014" y="36197"/>
                  </a:cubicBezTo>
                  <a:cubicBezTo>
                    <a:pt x="5232539" y="9718"/>
                    <a:pt x="5222633" y="-379"/>
                    <a:pt x="5195010" y="669"/>
                  </a:cubicBezTo>
                  <a:cubicBezTo>
                    <a:pt x="5142718" y="2478"/>
                    <a:pt x="5096998" y="-570"/>
                    <a:pt x="5038134" y="97"/>
                  </a:cubicBezTo>
                  <a:cubicBezTo>
                    <a:pt x="4989460" y="669"/>
                    <a:pt x="4978412" y="10956"/>
                    <a:pt x="4978412" y="59247"/>
                  </a:cubicBezTo>
                  <a:cubicBezTo>
                    <a:pt x="4979935" y="1100425"/>
                    <a:pt x="4979555" y="2141603"/>
                    <a:pt x="4979555" y="3182781"/>
                  </a:cubicBezTo>
                  <a:cubicBezTo>
                    <a:pt x="4979555" y="3211261"/>
                    <a:pt x="4977269" y="3240026"/>
                    <a:pt x="4980126" y="3268315"/>
                  </a:cubicBezTo>
                  <a:cubicBezTo>
                    <a:pt x="4983460" y="3301272"/>
                    <a:pt x="4969744" y="3307463"/>
                    <a:pt x="4939740" y="3306891"/>
                  </a:cubicBezTo>
                  <a:cubicBezTo>
                    <a:pt x="4839823" y="3305082"/>
                    <a:pt x="4739811" y="3303843"/>
                    <a:pt x="4640084" y="3307082"/>
                  </a:cubicBezTo>
                  <a:cubicBezTo>
                    <a:pt x="4596745" y="3308511"/>
                    <a:pt x="4585696" y="3296223"/>
                    <a:pt x="4585791" y="3252694"/>
                  </a:cubicBezTo>
                  <a:cubicBezTo>
                    <a:pt x="4587125" y="2374775"/>
                    <a:pt x="4586839" y="1496761"/>
                    <a:pt x="4586839" y="618841"/>
                  </a:cubicBezTo>
                  <a:cubicBezTo>
                    <a:pt x="4586839" y="607792"/>
                    <a:pt x="4586077" y="596553"/>
                    <a:pt x="4587029" y="585599"/>
                  </a:cubicBezTo>
                  <a:cubicBezTo>
                    <a:pt x="4588934" y="563406"/>
                    <a:pt x="4580838" y="557310"/>
                    <a:pt x="4551406" y="558358"/>
                  </a:cubicBezTo>
                  <a:cubicBezTo>
                    <a:pt x="4496828" y="560262"/>
                    <a:pt x="4445107" y="554547"/>
                    <a:pt x="4378908" y="558643"/>
                  </a:cubicBezTo>
                  <a:cubicBezTo>
                    <a:pt x="4345475" y="560739"/>
                    <a:pt x="4335379" y="561310"/>
                    <a:pt x="4336331" y="587790"/>
                  </a:cubicBezTo>
                  <a:cubicBezTo>
                    <a:pt x="4337760" y="628938"/>
                    <a:pt x="4336808" y="670181"/>
                    <a:pt x="4336808" y="711424"/>
                  </a:cubicBezTo>
                  <a:cubicBezTo>
                    <a:pt x="4336808" y="1560864"/>
                    <a:pt x="4336522" y="2410303"/>
                    <a:pt x="4337665" y="3259743"/>
                  </a:cubicBezTo>
                  <a:cubicBezTo>
                    <a:pt x="4337760" y="3302891"/>
                    <a:pt x="4325759" y="3305082"/>
                    <a:pt x="4270038" y="3304796"/>
                  </a:cubicBezTo>
                  <a:cubicBezTo>
                    <a:pt x="4182598" y="3304415"/>
                    <a:pt x="4107636" y="3308606"/>
                    <a:pt x="4011433" y="3304796"/>
                  </a:cubicBezTo>
                  <a:cubicBezTo>
                    <a:pt x="3955426" y="3302606"/>
                    <a:pt x="3944568" y="3299652"/>
                    <a:pt x="3944663" y="3253361"/>
                  </a:cubicBezTo>
                  <a:cubicBezTo>
                    <a:pt x="3946092" y="2519650"/>
                    <a:pt x="3945711" y="1785844"/>
                    <a:pt x="3945711" y="1052134"/>
                  </a:cubicBezTo>
                  <a:cubicBezTo>
                    <a:pt x="3945711" y="1022035"/>
                    <a:pt x="3944282" y="991840"/>
                    <a:pt x="3946187" y="961836"/>
                  </a:cubicBezTo>
                  <a:cubicBezTo>
                    <a:pt x="3948187" y="930976"/>
                    <a:pt x="3933995" y="933738"/>
                    <a:pt x="3895324" y="931547"/>
                  </a:cubicBezTo>
                  <a:cubicBezTo>
                    <a:pt x="3859415" y="929452"/>
                    <a:pt x="3823886" y="932500"/>
                    <a:pt x="3775690" y="932023"/>
                  </a:cubicBezTo>
                  <a:cubicBezTo>
                    <a:pt x="3714920" y="931452"/>
                    <a:pt x="3696347" y="929547"/>
                    <a:pt x="3696537" y="982696"/>
                  </a:cubicBezTo>
                  <a:cubicBezTo>
                    <a:pt x="3698442" y="1437515"/>
                    <a:pt x="3697680" y="1892334"/>
                    <a:pt x="3697680" y="2347153"/>
                  </a:cubicBezTo>
                  <a:cubicBezTo>
                    <a:pt x="3697680" y="2649857"/>
                    <a:pt x="3696823" y="2952562"/>
                    <a:pt x="3698633" y="3255171"/>
                  </a:cubicBezTo>
                  <a:cubicBezTo>
                    <a:pt x="3698918" y="3302415"/>
                    <a:pt x="3683202" y="3303272"/>
                    <a:pt x="3626814" y="3301843"/>
                  </a:cubicBezTo>
                  <a:cubicBezTo>
                    <a:pt x="3534231" y="3299462"/>
                    <a:pt x="3475462" y="3302986"/>
                    <a:pt x="3366686" y="3300510"/>
                  </a:cubicBezTo>
                  <a:cubicBezTo>
                    <a:pt x="3313251" y="3299271"/>
                    <a:pt x="3305917" y="3288699"/>
                    <a:pt x="3306012" y="3245550"/>
                  </a:cubicBezTo>
                  <a:cubicBezTo>
                    <a:pt x="3307155" y="2404017"/>
                    <a:pt x="3306869" y="1562578"/>
                    <a:pt x="3306869" y="721044"/>
                  </a:cubicBezTo>
                  <a:cubicBezTo>
                    <a:pt x="3306869" y="592647"/>
                    <a:pt x="3305917" y="464346"/>
                    <a:pt x="3307536" y="335949"/>
                  </a:cubicBezTo>
                  <a:cubicBezTo>
                    <a:pt x="3307917" y="307183"/>
                    <a:pt x="3301440" y="298706"/>
                    <a:pt x="3271246" y="298516"/>
                  </a:cubicBezTo>
                  <a:cubicBezTo>
                    <a:pt x="3221525" y="298230"/>
                    <a:pt x="3166471" y="292038"/>
                    <a:pt x="3119131" y="298230"/>
                  </a:cubicBezTo>
                  <a:cubicBezTo>
                    <a:pt x="3071792" y="304421"/>
                    <a:pt x="3056648" y="306612"/>
                    <a:pt x="3056743" y="357951"/>
                  </a:cubicBezTo>
                  <a:cubicBezTo>
                    <a:pt x="3058553" y="1321501"/>
                    <a:pt x="3057790" y="2285050"/>
                    <a:pt x="3058933" y="3248503"/>
                  </a:cubicBezTo>
                  <a:cubicBezTo>
                    <a:pt x="3059029" y="3293461"/>
                    <a:pt x="3048551" y="3292604"/>
                    <a:pt x="2987210" y="3296890"/>
                  </a:cubicBezTo>
                  <a:cubicBezTo>
                    <a:pt x="2898628" y="3303082"/>
                    <a:pt x="2825381" y="3301272"/>
                    <a:pt x="2734322" y="3296700"/>
                  </a:cubicBezTo>
                  <a:cubicBezTo>
                    <a:pt x="2674409" y="3293652"/>
                    <a:pt x="2664694" y="3291747"/>
                    <a:pt x="2664789" y="3245932"/>
                  </a:cubicBezTo>
                  <a:cubicBezTo>
                    <a:pt x="2666123" y="2500314"/>
                    <a:pt x="2665741" y="1754793"/>
                    <a:pt x="2665741" y="1009176"/>
                  </a:cubicBezTo>
                  <a:cubicBezTo>
                    <a:pt x="2665741" y="1000698"/>
                    <a:pt x="2666408" y="986792"/>
                    <a:pt x="2666694" y="978315"/>
                  </a:cubicBezTo>
                  <a:cubicBezTo>
                    <a:pt x="2667361" y="955455"/>
                    <a:pt x="2657264" y="946977"/>
                    <a:pt x="2627546" y="947168"/>
                  </a:cubicBezTo>
                  <a:cubicBezTo>
                    <a:pt x="2577254" y="947359"/>
                    <a:pt x="2530772" y="942120"/>
                    <a:pt x="2475432" y="946977"/>
                  </a:cubicBezTo>
                  <a:cubicBezTo>
                    <a:pt x="2425521" y="951359"/>
                    <a:pt x="2413710" y="958884"/>
                    <a:pt x="2413805" y="1008318"/>
                  </a:cubicBezTo>
                  <a:cubicBezTo>
                    <a:pt x="2415520" y="1756317"/>
                    <a:pt x="2414758" y="2504315"/>
                    <a:pt x="2415710" y="3252313"/>
                  </a:cubicBezTo>
                  <a:cubicBezTo>
                    <a:pt x="2415806" y="3291271"/>
                    <a:pt x="2409805" y="3293652"/>
                    <a:pt x="2350845" y="3295938"/>
                  </a:cubicBezTo>
                  <a:cubicBezTo>
                    <a:pt x="2257500" y="3299558"/>
                    <a:pt x="2195016" y="3301367"/>
                    <a:pt x="2093670" y="3295462"/>
                  </a:cubicBezTo>
                  <a:cubicBezTo>
                    <a:pt x="2030424" y="3291747"/>
                    <a:pt x="2022709" y="3290985"/>
                    <a:pt x="2022899" y="3249456"/>
                  </a:cubicBezTo>
                  <a:cubicBezTo>
                    <a:pt x="2024233" y="2983232"/>
                    <a:pt x="2023661" y="2717008"/>
                    <a:pt x="2023661" y="2450785"/>
                  </a:cubicBezTo>
                  <a:cubicBezTo>
                    <a:pt x="2023661" y="2053020"/>
                    <a:pt x="2023280" y="1655256"/>
                    <a:pt x="2024328" y="1257493"/>
                  </a:cubicBezTo>
                  <a:cubicBezTo>
                    <a:pt x="2024423" y="1222726"/>
                    <a:pt x="2019089" y="1209201"/>
                    <a:pt x="1979561" y="1209486"/>
                  </a:cubicBezTo>
                  <a:cubicBezTo>
                    <a:pt x="1926887" y="1209963"/>
                    <a:pt x="1882405" y="1204724"/>
                    <a:pt x="1828589" y="1210248"/>
                  </a:cubicBezTo>
                  <a:cubicBezTo>
                    <a:pt x="1787251" y="1214535"/>
                    <a:pt x="1774297" y="1215106"/>
                    <a:pt x="1774487" y="1255873"/>
                  </a:cubicBezTo>
                  <a:cubicBezTo>
                    <a:pt x="1776297" y="1541147"/>
                    <a:pt x="1775440" y="1826421"/>
                    <a:pt x="1775440" y="2111599"/>
                  </a:cubicBezTo>
                  <a:cubicBezTo>
                    <a:pt x="1775440" y="2490313"/>
                    <a:pt x="1774773" y="2869123"/>
                    <a:pt x="1776487" y="3247837"/>
                  </a:cubicBezTo>
                  <a:cubicBezTo>
                    <a:pt x="1776678" y="3288508"/>
                    <a:pt x="1765153" y="3297557"/>
                    <a:pt x="1726386" y="3296319"/>
                  </a:cubicBezTo>
                  <a:cubicBezTo>
                    <a:pt x="1624945" y="3292985"/>
                    <a:pt x="1523408" y="3293175"/>
                    <a:pt x="1421967" y="3294318"/>
                  </a:cubicBezTo>
                  <a:cubicBezTo>
                    <a:pt x="1393392" y="3294604"/>
                    <a:pt x="1383200" y="3287937"/>
                    <a:pt x="1384153" y="3257743"/>
                  </a:cubicBezTo>
                  <a:cubicBezTo>
                    <a:pt x="1386344" y="3183352"/>
                    <a:pt x="1384820" y="3108771"/>
                    <a:pt x="1384820" y="3034286"/>
                  </a:cubicBezTo>
                  <a:cubicBezTo>
                    <a:pt x="1384820" y="2733201"/>
                    <a:pt x="1384057" y="2432116"/>
                    <a:pt x="1385772" y="2131030"/>
                  </a:cubicBezTo>
                  <a:cubicBezTo>
                    <a:pt x="1385962" y="2092454"/>
                    <a:pt x="1374913" y="2084262"/>
                    <a:pt x="1334528" y="2087882"/>
                  </a:cubicBezTo>
                  <a:cubicBezTo>
                    <a:pt x="1286045" y="2092168"/>
                    <a:pt x="1237277" y="2092263"/>
                    <a:pt x="1188795" y="2087692"/>
                  </a:cubicBezTo>
                  <a:cubicBezTo>
                    <a:pt x="1144789" y="2083501"/>
                    <a:pt x="1134979" y="2095407"/>
                    <a:pt x="1135169" y="2136364"/>
                  </a:cubicBezTo>
                  <a:cubicBezTo>
                    <a:pt x="1136788" y="2507172"/>
                    <a:pt x="1135741" y="2877981"/>
                    <a:pt x="1136884" y="3248884"/>
                  </a:cubicBezTo>
                  <a:cubicBezTo>
                    <a:pt x="1136979" y="3287080"/>
                    <a:pt x="1126406" y="3292128"/>
                    <a:pt x="1075829" y="3290033"/>
                  </a:cubicBezTo>
                  <a:cubicBezTo>
                    <a:pt x="987627" y="3286318"/>
                    <a:pt x="901902" y="3292604"/>
                    <a:pt x="797603" y="3288127"/>
                  </a:cubicBezTo>
                  <a:cubicBezTo>
                    <a:pt x="751026" y="3286127"/>
                    <a:pt x="743120" y="3286413"/>
                    <a:pt x="743406" y="3254790"/>
                  </a:cubicBezTo>
                  <a:cubicBezTo>
                    <a:pt x="744835" y="3131156"/>
                    <a:pt x="743025" y="3007521"/>
                    <a:pt x="744644" y="2883982"/>
                  </a:cubicBezTo>
                  <a:cubicBezTo>
                    <a:pt x="745120" y="2847691"/>
                    <a:pt x="735024" y="2838166"/>
                    <a:pt x="684541" y="2845406"/>
                  </a:cubicBezTo>
                  <a:cubicBezTo>
                    <a:pt x="639012" y="2851883"/>
                    <a:pt x="592816" y="2850834"/>
                    <a:pt x="547191" y="2845024"/>
                  </a:cubicBezTo>
                  <a:cubicBezTo>
                    <a:pt x="502519" y="2839309"/>
                    <a:pt x="491755" y="2847882"/>
                    <a:pt x="492422" y="2881600"/>
                  </a:cubicBezTo>
                  <a:cubicBezTo>
                    <a:pt x="494137" y="2975041"/>
                    <a:pt x="493756" y="3068576"/>
                    <a:pt x="492708" y="3162112"/>
                  </a:cubicBezTo>
                  <a:cubicBezTo>
                    <a:pt x="492232" y="3202783"/>
                    <a:pt x="510329" y="3256218"/>
                    <a:pt x="485659" y="3280698"/>
                  </a:cubicBezTo>
                  <a:cubicBezTo>
                    <a:pt x="460799" y="3305368"/>
                    <a:pt x="407459" y="3286127"/>
                    <a:pt x="366597" y="3287841"/>
                  </a:cubicBezTo>
                  <a:lnTo>
                    <a:pt x="36556" y="3311178"/>
                  </a:lnTo>
                  <a:cubicBezTo>
                    <a:pt x="9124" y="3313083"/>
                    <a:pt x="-8021" y="3342039"/>
                    <a:pt x="3790" y="3366899"/>
                  </a:cubicBezTo>
                  <a:cubicBezTo>
                    <a:pt x="21697" y="3404999"/>
                    <a:pt x="40366" y="3452434"/>
                    <a:pt x="46747" y="3465388"/>
                  </a:cubicBezTo>
                  <a:cubicBezTo>
                    <a:pt x="82085" y="3536158"/>
                    <a:pt x="140378" y="3583307"/>
                    <a:pt x="214102" y="3611501"/>
                  </a:cubicBezTo>
                  <a:cubicBezTo>
                    <a:pt x="234485" y="3644839"/>
                    <a:pt x="268108" y="3639695"/>
                    <a:pt x="299350" y="3640171"/>
                  </a:cubicBezTo>
                  <a:cubicBezTo>
                    <a:pt x="635202" y="3645410"/>
                    <a:pt x="971053" y="3641791"/>
                    <a:pt x="1307096" y="3647410"/>
                  </a:cubicBezTo>
                  <a:cubicBezTo>
                    <a:pt x="2101099" y="3660650"/>
                    <a:pt x="2895199" y="3644267"/>
                    <a:pt x="3689393" y="3657412"/>
                  </a:cubicBezTo>
                  <a:cubicBezTo>
                    <a:pt x="4293279" y="3667413"/>
                    <a:pt x="4897545" y="3659412"/>
                    <a:pt x="5501620" y="3659412"/>
                  </a:cubicBezTo>
                  <a:cubicBezTo>
                    <a:pt x="5530195" y="3659412"/>
                    <a:pt x="5558675" y="3659888"/>
                    <a:pt x="5587250" y="3658078"/>
                  </a:cubicBezTo>
                  <a:cubicBezTo>
                    <a:pt x="5613919" y="3656364"/>
                    <a:pt x="5636780" y="3647601"/>
                    <a:pt x="5649829" y="3621979"/>
                  </a:cubicBezTo>
                  <a:cubicBezTo>
                    <a:pt x="5759462" y="3564543"/>
                    <a:pt x="5816802" y="3472817"/>
                    <a:pt x="5831280" y="3351088"/>
                  </a:cubicBezTo>
                  <a:cubicBezTo>
                    <a:pt x="5835090" y="3316226"/>
                    <a:pt x="5824327" y="3308416"/>
                    <a:pt x="5791085" y="330860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8E06FD-2AE3-4A78-EE3E-A7A2C10B24F6}"/>
              </a:ext>
            </a:extLst>
          </p:cNvPr>
          <p:cNvSpPr txBox="1"/>
          <p:nvPr/>
        </p:nvSpPr>
        <p:spPr>
          <a:xfrm>
            <a:off x="6759613" y="1053297"/>
            <a:ext cx="3170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r>
              <a:rPr lang="en-IN" sz="36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5A77420A-0285-6034-CD72-8E4D6EF1E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572" y="1941289"/>
            <a:ext cx="5879328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sz="2800" b="1" dirty="0">
                <a:solidFill>
                  <a:schemeClr val="bg1"/>
                </a:solidFill>
              </a:rPr>
              <a:t>Stock Market Dynamics (uptrend/downtrend)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IN" sz="2800" b="1" dirty="0">
              <a:solidFill>
                <a:schemeClr val="bg1"/>
              </a:solidFill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b="1" dirty="0">
                <a:solidFill>
                  <a:schemeClr val="bg1"/>
                </a:solidFill>
              </a:rPr>
              <a:t>Candlestick Charts: A Visual Tool</a:t>
            </a:r>
            <a:endParaRPr lang="en-IN" sz="2800" b="1" dirty="0">
              <a:solidFill>
                <a:schemeClr val="bg1"/>
              </a:solidFill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b="1" dirty="0">
                <a:solidFill>
                  <a:schemeClr val="bg1"/>
                </a:solidFill>
              </a:rPr>
              <a:t>Trend Lines: The Guide to Direction</a:t>
            </a:r>
            <a:r>
              <a:rPr lang="en-IN" sz="2800" b="1" dirty="0">
                <a:solidFill>
                  <a:schemeClr val="bg1"/>
                </a:solidFill>
              </a:rPr>
              <a:t> (it act as a road map)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sz="2800" b="1" dirty="0">
                <a:solidFill>
                  <a:schemeClr val="bg1"/>
                </a:solidFill>
              </a:rPr>
              <a:t>Motive of the Project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28314A21-4CF7-7CB3-6CE8-CB849E2B8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1833170"/>
                  </p:ext>
                </p:extLst>
              </p:nvPr>
            </p:nvGraphicFramePr>
            <p:xfrm>
              <a:off x="7068144" y="2875982"/>
              <a:ext cx="2005780" cy="496452"/>
            </p:xfrm>
            <a:graphic>
              <a:graphicData uri="http://schemas.microsoft.com/office/powerpoint/2016/slidezoom">
                <pslz:sldZm>
                  <pslz:sldZmObj sldId="272" cId="378141890">
                    <pslz:zmPr id="{825C8274-2F29-48F7-BEB3-2BEC6EFC01BE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5780" cy="49645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8314A21-4CF7-7CB3-6CE8-CB849E2B8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8144" y="2875982"/>
                <a:ext cx="2005780" cy="4964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188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002060"/>
            </a:gs>
            <a:gs pos="60000">
              <a:srgbClr val="0070C0"/>
            </a:gs>
            <a:gs pos="91000">
              <a:schemeClr val="accent5">
                <a:lumMod val="60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6AD9A3-6164-ECD0-8A33-766EFE8D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447"/>
            <a:ext cx="10515600" cy="62926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TERMINOLOGY </a:t>
            </a:r>
            <a:br>
              <a:rPr lang="en-IN" sz="4400" b="1" dirty="0">
                <a:solidFill>
                  <a:schemeClr val="bg1"/>
                </a:solidFill>
              </a:rPr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44E28C-B1AF-5872-788D-5093EB5D9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12720"/>
            <a:ext cx="5181600" cy="5525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3200" b="1" dirty="0">
                <a:solidFill>
                  <a:schemeClr val="bg1"/>
                </a:solidFill>
              </a:rPr>
              <a:t> </a:t>
            </a:r>
            <a:r>
              <a:rPr lang="en-IN" sz="3200" b="1" dirty="0">
                <a:solidFill>
                  <a:srgbClr val="FFFF00"/>
                </a:solidFill>
              </a:rPr>
              <a:t>UP_TREND</a:t>
            </a:r>
          </a:p>
          <a:p>
            <a:pPr marL="0" indent="0" algn="ctr">
              <a:buNone/>
            </a:pPr>
            <a:endParaRPr lang="en-IN" sz="32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when stock prices form </a:t>
            </a:r>
            <a:r>
              <a:rPr lang="en-US" sz="2400" b="1" dirty="0">
                <a:solidFill>
                  <a:schemeClr val="bg1"/>
                </a:solidFill>
              </a:rPr>
              <a:t>higher highs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higher lows</a:t>
            </a:r>
            <a:r>
              <a:rPr lang="en-US" sz="2400" dirty="0">
                <a:solidFill>
                  <a:schemeClr val="bg1"/>
                </a:solidFill>
              </a:rPr>
              <a:t> consistently over time.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200" dirty="0">
                <a:solidFill>
                  <a:schemeClr val="bg1"/>
                </a:solidFill>
              </a:rPr>
              <a:t>A company announces strong quarterly earnings.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Price Movement:</a:t>
            </a:r>
            <a:r>
              <a:rPr lang="en-US" sz="2200" dirty="0">
                <a:solidFill>
                  <a:schemeClr val="bg1"/>
                </a:solidFill>
              </a:rPr>
              <a:t> The stock price moves from ₹1500 to ₹1550/1520, then to ₹1600/1570, forming a series </a:t>
            </a:r>
          </a:p>
          <a:p>
            <a:pPr marL="0" indent="0">
              <a:buNone/>
            </a:pP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72AB2D-46B5-BBA8-E532-9B789C1A3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0711"/>
            <a:ext cx="5181600" cy="5134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>
                <a:solidFill>
                  <a:srgbClr val="FFFF00"/>
                </a:solidFill>
              </a:rPr>
              <a:t>DOWN_TREND</a:t>
            </a:r>
          </a:p>
          <a:p>
            <a:pPr marL="0" indent="0" algn="ctr">
              <a:buNone/>
            </a:pPr>
            <a:endParaRPr lang="en-IN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A downtrend is characterized by </a:t>
            </a:r>
            <a:r>
              <a:rPr lang="en-US" sz="2200" b="1" dirty="0">
                <a:solidFill>
                  <a:schemeClr val="bg1"/>
                </a:solidFill>
              </a:rPr>
              <a:t>lower highs</a:t>
            </a:r>
            <a:r>
              <a:rPr lang="en-US" sz="2200" dirty="0">
                <a:solidFill>
                  <a:schemeClr val="bg1"/>
                </a:solidFill>
              </a:rPr>
              <a:t> and </a:t>
            </a:r>
            <a:r>
              <a:rPr lang="en-US" sz="2200" b="1" dirty="0">
                <a:solidFill>
                  <a:schemeClr val="bg1"/>
                </a:solidFill>
              </a:rPr>
              <a:t>lower lows</a:t>
            </a:r>
            <a:r>
              <a:rPr lang="en-US" sz="2200" dirty="0">
                <a:solidFill>
                  <a:schemeClr val="bg1"/>
                </a:solidFill>
              </a:rPr>
              <a:t> in the stock price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 company faces negative news, like regulatory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Price Movement:</a:t>
            </a:r>
            <a:r>
              <a:rPr lang="en-US" sz="2200" dirty="0">
                <a:solidFill>
                  <a:schemeClr val="bg1"/>
                </a:solidFill>
              </a:rPr>
              <a:t> The stock price declines from ₹1200 to ₹1150, then to ₹1170/1100, forming </a:t>
            </a:r>
            <a:r>
              <a:rPr lang="en-US" sz="2200" b="1" dirty="0">
                <a:solidFill>
                  <a:schemeClr val="bg1"/>
                </a:solidFill>
              </a:rPr>
              <a:t>lower highs</a:t>
            </a:r>
            <a:r>
              <a:rPr lang="en-US" sz="2200" dirty="0">
                <a:solidFill>
                  <a:schemeClr val="bg1"/>
                </a:solidFill>
              </a:rPr>
              <a:t> and </a:t>
            </a:r>
            <a:r>
              <a:rPr lang="en-US" sz="2200" b="1" dirty="0">
                <a:solidFill>
                  <a:schemeClr val="bg1"/>
                </a:solidFill>
              </a:rPr>
              <a:t>lower lows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6C16FE-CB1E-3FC6-D5F1-53E614211168}"/>
              </a:ext>
            </a:extLst>
          </p:cNvPr>
          <p:cNvSpPr/>
          <p:nvPr/>
        </p:nvSpPr>
        <p:spPr>
          <a:xfrm>
            <a:off x="973392" y="6056470"/>
            <a:ext cx="1091355" cy="337895"/>
          </a:xfrm>
          <a:prstGeom prst="roundRect">
            <a:avLst/>
          </a:prstGeom>
          <a:scene3d>
            <a:camera prst="orthographicFront"/>
            <a:lightRig rig="threePt" dir="t"/>
          </a:scene3d>
          <a:sp3d extrusionH="76200" contourW="12700">
            <a:bevelT/>
            <a:bevelB prst="relaxedInset"/>
            <a:extrusionClr>
              <a:srgbClr val="002060"/>
            </a:extrusionClr>
            <a:contourClr>
              <a:schemeClr val="tx1">
                <a:lumMod val="95000"/>
                <a:lumOff val="5000"/>
              </a:schemeClr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     BACK  </a:t>
            </a:r>
          </a:p>
        </p:txBody>
      </p:sp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8A433EDC-2AB8-352C-17C8-7C06E559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88" y="6097528"/>
            <a:ext cx="267340" cy="26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200">
              <a:srgbClr val="4E4D4D"/>
            </a:gs>
            <a:gs pos="78320">
              <a:srgbClr val="242323"/>
            </a:gs>
            <a:gs pos="37000">
              <a:schemeClr val="bg2">
                <a:lumMod val="25000"/>
              </a:schemeClr>
            </a:gs>
            <a:gs pos="87000">
              <a:schemeClr val="tx1">
                <a:lumMod val="95000"/>
                <a:lumOff val="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1AB6BE-DDB4-67A5-4E00-E54687E33BA2}"/>
              </a:ext>
            </a:extLst>
          </p:cNvPr>
          <p:cNvSpPr txBox="1"/>
          <p:nvPr/>
        </p:nvSpPr>
        <p:spPr>
          <a:xfrm>
            <a:off x="1185534" y="903450"/>
            <a:ext cx="453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Candlestick Plotting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951B42D-213A-DB4D-BE48-E8D2E6910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63" y="2030257"/>
            <a:ext cx="556505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B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enefits: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Shows detailed price movement.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Easy to identify market patterns.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Includes open, close,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prices.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6358C-6636-860C-E2E9-CCA6404B8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14" y="923081"/>
            <a:ext cx="4484224" cy="5011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071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583</Words>
  <Application>Microsoft Office PowerPoint</Application>
  <PresentationFormat>Widescreen</PresentationFormat>
  <Paragraphs>149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Aharoni</vt:lpstr>
      <vt:lpstr>Arial</vt:lpstr>
      <vt:lpstr>Calibri</vt:lpstr>
      <vt:lpstr>Calibri Light</vt:lpstr>
      <vt:lpstr>Courier New</vt:lpstr>
      <vt:lpstr>SFMono-Regular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TERMINOLOGY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NAGAR</dc:creator>
  <cp:lastModifiedBy>SATISH NAGAR</cp:lastModifiedBy>
  <cp:revision>4</cp:revision>
  <dcterms:created xsi:type="dcterms:W3CDTF">2024-12-24T17:41:19Z</dcterms:created>
  <dcterms:modified xsi:type="dcterms:W3CDTF">2024-12-25T13:49:05Z</dcterms:modified>
</cp:coreProperties>
</file>